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sldIdLst>
    <p:sldId id="259" r:id="rId2"/>
    <p:sldId id="260" r:id="rId3"/>
    <p:sldId id="261" r:id="rId4"/>
    <p:sldId id="258" r:id="rId5"/>
    <p:sldId id="256" r:id="rId6"/>
    <p:sldId id="257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hini Roy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8CDB0B-EA4E-4380-AC86-56C90C6E15E2}" v="82" dt="2024-08-01T10:48:26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6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9E7238-5BE9-4F48-9CD3-58B8FF79C3E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83029686-7224-48F9-860B-C873AE6B2597}">
      <dgm:prSet/>
      <dgm:spPr/>
      <dgm:t>
        <a:bodyPr/>
        <a:lstStyle/>
        <a:p>
          <a:r>
            <a:rPr lang="en-US" b="1"/>
            <a:t>MEANING</a:t>
          </a:r>
          <a:endParaRPr lang="en-US"/>
        </a:p>
      </dgm:t>
    </dgm:pt>
    <dgm:pt modelId="{C9B5166F-1A71-4EA5-A4C4-FF56252EBB29}" type="parTrans" cxnId="{8A761E7B-55A9-46B6-B256-92F9A45BD1B0}">
      <dgm:prSet/>
      <dgm:spPr/>
      <dgm:t>
        <a:bodyPr/>
        <a:lstStyle/>
        <a:p>
          <a:endParaRPr lang="en-US"/>
        </a:p>
      </dgm:t>
    </dgm:pt>
    <dgm:pt modelId="{12DB47F4-C48D-40F8-83DB-5DD0FF12768A}" type="sibTrans" cxnId="{8A761E7B-55A9-46B6-B256-92F9A45BD1B0}">
      <dgm:prSet/>
      <dgm:spPr/>
      <dgm:t>
        <a:bodyPr/>
        <a:lstStyle/>
        <a:p>
          <a:endParaRPr lang="en-US"/>
        </a:p>
      </dgm:t>
    </dgm:pt>
    <dgm:pt modelId="{CAFF9B57-8257-4A3B-8899-7585DC8AE628}">
      <dgm:prSet/>
      <dgm:spPr/>
      <dgm:t>
        <a:bodyPr/>
        <a:lstStyle/>
        <a:p>
          <a:r>
            <a:rPr lang="en-IN" b="1"/>
            <a:t>HELPS</a:t>
          </a:r>
          <a:endParaRPr lang="en-US"/>
        </a:p>
      </dgm:t>
    </dgm:pt>
    <dgm:pt modelId="{29C1FA1F-2F31-419C-A107-2F7AF91F9D0D}" type="parTrans" cxnId="{B4BCDD87-AD5F-4D6D-AA63-DD5BC18E0375}">
      <dgm:prSet/>
      <dgm:spPr/>
      <dgm:t>
        <a:bodyPr/>
        <a:lstStyle/>
        <a:p>
          <a:endParaRPr lang="en-US"/>
        </a:p>
      </dgm:t>
    </dgm:pt>
    <dgm:pt modelId="{89E48A6A-97FF-4C16-9D5E-050858AF2D9A}" type="sibTrans" cxnId="{B4BCDD87-AD5F-4D6D-AA63-DD5BC18E0375}">
      <dgm:prSet/>
      <dgm:spPr/>
      <dgm:t>
        <a:bodyPr/>
        <a:lstStyle/>
        <a:p>
          <a:endParaRPr lang="en-US"/>
        </a:p>
      </dgm:t>
    </dgm:pt>
    <dgm:pt modelId="{4EDEB45F-B672-4D93-B954-8D98E568399E}">
      <dgm:prSet/>
      <dgm:spPr/>
      <dgm:t>
        <a:bodyPr/>
        <a:lstStyle/>
        <a:p>
          <a:r>
            <a:rPr lang="en-IN" b="1"/>
            <a:t>PROS AND CONS:</a:t>
          </a:r>
          <a:endParaRPr lang="en-US"/>
        </a:p>
      </dgm:t>
    </dgm:pt>
    <dgm:pt modelId="{624E6730-72D5-402C-9732-7D101128F604}" type="parTrans" cxnId="{98C04152-5350-4888-A24D-5BFE86DA527E}">
      <dgm:prSet/>
      <dgm:spPr/>
      <dgm:t>
        <a:bodyPr/>
        <a:lstStyle/>
        <a:p>
          <a:endParaRPr lang="en-US"/>
        </a:p>
      </dgm:t>
    </dgm:pt>
    <dgm:pt modelId="{25B9B246-E863-4B2C-9E22-A73C9C50BDDB}" type="sibTrans" cxnId="{98C04152-5350-4888-A24D-5BFE86DA527E}">
      <dgm:prSet/>
      <dgm:spPr/>
      <dgm:t>
        <a:bodyPr/>
        <a:lstStyle/>
        <a:p>
          <a:endParaRPr lang="en-US"/>
        </a:p>
      </dgm:t>
    </dgm:pt>
    <dgm:pt modelId="{3BFE673F-3328-44B4-B1EF-BDD4E4E45FF0}" type="pres">
      <dgm:prSet presAssocID="{DA9E7238-5BE9-4F48-9CD3-58B8FF79C3E7}" presName="root" presStyleCnt="0">
        <dgm:presLayoutVars>
          <dgm:dir/>
          <dgm:resizeHandles val="exact"/>
        </dgm:presLayoutVars>
      </dgm:prSet>
      <dgm:spPr/>
    </dgm:pt>
    <dgm:pt modelId="{F0391BC2-2200-4BFC-A94E-00009BC5B31C}" type="pres">
      <dgm:prSet presAssocID="{83029686-7224-48F9-860B-C873AE6B2597}" presName="compNode" presStyleCnt="0"/>
      <dgm:spPr/>
    </dgm:pt>
    <dgm:pt modelId="{ACA0BA36-6554-42A6-9F35-A2B190D8FF04}" type="pres">
      <dgm:prSet presAssocID="{83029686-7224-48F9-860B-C873AE6B259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E2B0EFE-4CCB-499D-863E-610CA2F5E747}" type="pres">
      <dgm:prSet presAssocID="{83029686-7224-48F9-860B-C873AE6B2597}" presName="spaceRect" presStyleCnt="0"/>
      <dgm:spPr/>
    </dgm:pt>
    <dgm:pt modelId="{C2D03C34-F64A-4CB3-ACF1-5E6342F999D5}" type="pres">
      <dgm:prSet presAssocID="{83029686-7224-48F9-860B-C873AE6B2597}" presName="textRect" presStyleLbl="revTx" presStyleIdx="0" presStyleCnt="3">
        <dgm:presLayoutVars>
          <dgm:chMax val="1"/>
          <dgm:chPref val="1"/>
        </dgm:presLayoutVars>
      </dgm:prSet>
      <dgm:spPr/>
    </dgm:pt>
    <dgm:pt modelId="{745A5FBC-B9EE-4953-8AAE-F65D7695BEA1}" type="pres">
      <dgm:prSet presAssocID="{12DB47F4-C48D-40F8-83DB-5DD0FF12768A}" presName="sibTrans" presStyleCnt="0"/>
      <dgm:spPr/>
    </dgm:pt>
    <dgm:pt modelId="{A730A01C-51BC-4386-BC01-713131B31CD0}" type="pres">
      <dgm:prSet presAssocID="{CAFF9B57-8257-4A3B-8899-7585DC8AE628}" presName="compNode" presStyleCnt="0"/>
      <dgm:spPr/>
    </dgm:pt>
    <dgm:pt modelId="{7A5F56C8-BFEF-4A24-89B0-DB45C215B02F}" type="pres">
      <dgm:prSet presAssocID="{CAFF9B57-8257-4A3B-8899-7585DC8AE62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dd"/>
        </a:ext>
      </dgm:extLst>
    </dgm:pt>
    <dgm:pt modelId="{F212C99E-91F1-4E32-8CF6-801224D89EB8}" type="pres">
      <dgm:prSet presAssocID="{CAFF9B57-8257-4A3B-8899-7585DC8AE628}" presName="spaceRect" presStyleCnt="0"/>
      <dgm:spPr/>
    </dgm:pt>
    <dgm:pt modelId="{54254057-8CD6-4374-86C0-538F9540595B}" type="pres">
      <dgm:prSet presAssocID="{CAFF9B57-8257-4A3B-8899-7585DC8AE628}" presName="textRect" presStyleLbl="revTx" presStyleIdx="1" presStyleCnt="3">
        <dgm:presLayoutVars>
          <dgm:chMax val="1"/>
          <dgm:chPref val="1"/>
        </dgm:presLayoutVars>
      </dgm:prSet>
      <dgm:spPr/>
    </dgm:pt>
    <dgm:pt modelId="{80E2F440-5C98-4E72-B909-D50227FDF7AD}" type="pres">
      <dgm:prSet presAssocID="{89E48A6A-97FF-4C16-9D5E-050858AF2D9A}" presName="sibTrans" presStyleCnt="0"/>
      <dgm:spPr/>
    </dgm:pt>
    <dgm:pt modelId="{C40DBC93-C189-4B66-9565-060F9B344F53}" type="pres">
      <dgm:prSet presAssocID="{4EDEB45F-B672-4D93-B954-8D98E568399E}" presName="compNode" presStyleCnt="0"/>
      <dgm:spPr/>
    </dgm:pt>
    <dgm:pt modelId="{E2645AC1-EBFD-4A55-9CA3-7871047E83AE}" type="pres">
      <dgm:prSet presAssocID="{4EDEB45F-B672-4D93-B954-8D98E568399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B779CD84-A966-4864-8E51-7C463E9B6670}" type="pres">
      <dgm:prSet presAssocID="{4EDEB45F-B672-4D93-B954-8D98E568399E}" presName="spaceRect" presStyleCnt="0"/>
      <dgm:spPr/>
    </dgm:pt>
    <dgm:pt modelId="{E35DEFB2-519A-4B20-AEC5-913D0F094921}" type="pres">
      <dgm:prSet presAssocID="{4EDEB45F-B672-4D93-B954-8D98E568399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DF48313-3418-4B4E-947A-308E99143A9E}" type="presOf" srcId="{4EDEB45F-B672-4D93-B954-8D98E568399E}" destId="{E35DEFB2-519A-4B20-AEC5-913D0F094921}" srcOrd="0" destOrd="0" presId="urn:microsoft.com/office/officeart/2018/2/layout/IconLabelList"/>
    <dgm:cxn modelId="{98C04152-5350-4888-A24D-5BFE86DA527E}" srcId="{DA9E7238-5BE9-4F48-9CD3-58B8FF79C3E7}" destId="{4EDEB45F-B672-4D93-B954-8D98E568399E}" srcOrd="2" destOrd="0" parTransId="{624E6730-72D5-402C-9732-7D101128F604}" sibTransId="{25B9B246-E863-4B2C-9E22-A73C9C50BDDB}"/>
    <dgm:cxn modelId="{24244073-A880-47E4-BF99-D09B0D4CF674}" type="presOf" srcId="{CAFF9B57-8257-4A3B-8899-7585DC8AE628}" destId="{54254057-8CD6-4374-86C0-538F9540595B}" srcOrd="0" destOrd="0" presId="urn:microsoft.com/office/officeart/2018/2/layout/IconLabelList"/>
    <dgm:cxn modelId="{8A761E7B-55A9-46B6-B256-92F9A45BD1B0}" srcId="{DA9E7238-5BE9-4F48-9CD3-58B8FF79C3E7}" destId="{83029686-7224-48F9-860B-C873AE6B2597}" srcOrd="0" destOrd="0" parTransId="{C9B5166F-1A71-4EA5-A4C4-FF56252EBB29}" sibTransId="{12DB47F4-C48D-40F8-83DB-5DD0FF12768A}"/>
    <dgm:cxn modelId="{B4BCDD87-AD5F-4D6D-AA63-DD5BC18E0375}" srcId="{DA9E7238-5BE9-4F48-9CD3-58B8FF79C3E7}" destId="{CAFF9B57-8257-4A3B-8899-7585DC8AE628}" srcOrd="1" destOrd="0" parTransId="{29C1FA1F-2F31-419C-A107-2F7AF91F9D0D}" sibTransId="{89E48A6A-97FF-4C16-9D5E-050858AF2D9A}"/>
    <dgm:cxn modelId="{BF7C928C-992F-4E8F-A034-695756472A3E}" type="presOf" srcId="{83029686-7224-48F9-860B-C873AE6B2597}" destId="{C2D03C34-F64A-4CB3-ACF1-5E6342F999D5}" srcOrd="0" destOrd="0" presId="urn:microsoft.com/office/officeart/2018/2/layout/IconLabelList"/>
    <dgm:cxn modelId="{9D4FB096-4CE7-4866-BE16-CED0B21DE702}" type="presOf" srcId="{DA9E7238-5BE9-4F48-9CD3-58B8FF79C3E7}" destId="{3BFE673F-3328-44B4-B1EF-BDD4E4E45FF0}" srcOrd="0" destOrd="0" presId="urn:microsoft.com/office/officeart/2018/2/layout/IconLabelList"/>
    <dgm:cxn modelId="{F92CB528-A917-4055-B126-9F3E33A1F504}" type="presParOf" srcId="{3BFE673F-3328-44B4-B1EF-BDD4E4E45FF0}" destId="{F0391BC2-2200-4BFC-A94E-00009BC5B31C}" srcOrd="0" destOrd="0" presId="urn:microsoft.com/office/officeart/2018/2/layout/IconLabelList"/>
    <dgm:cxn modelId="{50760F65-B6D6-4DD4-A505-291E6BDC9229}" type="presParOf" srcId="{F0391BC2-2200-4BFC-A94E-00009BC5B31C}" destId="{ACA0BA36-6554-42A6-9F35-A2B190D8FF04}" srcOrd="0" destOrd="0" presId="urn:microsoft.com/office/officeart/2018/2/layout/IconLabelList"/>
    <dgm:cxn modelId="{32124003-14BB-44B6-8C0D-DA364E047A72}" type="presParOf" srcId="{F0391BC2-2200-4BFC-A94E-00009BC5B31C}" destId="{1E2B0EFE-4CCB-499D-863E-610CA2F5E747}" srcOrd="1" destOrd="0" presId="urn:microsoft.com/office/officeart/2018/2/layout/IconLabelList"/>
    <dgm:cxn modelId="{997C6FD3-A947-4FEF-99A0-5F7F107091DE}" type="presParOf" srcId="{F0391BC2-2200-4BFC-A94E-00009BC5B31C}" destId="{C2D03C34-F64A-4CB3-ACF1-5E6342F999D5}" srcOrd="2" destOrd="0" presId="urn:microsoft.com/office/officeart/2018/2/layout/IconLabelList"/>
    <dgm:cxn modelId="{8B593555-8BC5-406A-81E0-5D0F11536A99}" type="presParOf" srcId="{3BFE673F-3328-44B4-B1EF-BDD4E4E45FF0}" destId="{745A5FBC-B9EE-4953-8AAE-F65D7695BEA1}" srcOrd="1" destOrd="0" presId="urn:microsoft.com/office/officeart/2018/2/layout/IconLabelList"/>
    <dgm:cxn modelId="{C86ACFF1-457D-424B-B093-825A35A4C856}" type="presParOf" srcId="{3BFE673F-3328-44B4-B1EF-BDD4E4E45FF0}" destId="{A730A01C-51BC-4386-BC01-713131B31CD0}" srcOrd="2" destOrd="0" presId="urn:microsoft.com/office/officeart/2018/2/layout/IconLabelList"/>
    <dgm:cxn modelId="{B9760D50-4000-4697-B894-953BDAAC1995}" type="presParOf" srcId="{A730A01C-51BC-4386-BC01-713131B31CD0}" destId="{7A5F56C8-BFEF-4A24-89B0-DB45C215B02F}" srcOrd="0" destOrd="0" presId="urn:microsoft.com/office/officeart/2018/2/layout/IconLabelList"/>
    <dgm:cxn modelId="{94D21142-5DE5-4280-937C-00A424D1D803}" type="presParOf" srcId="{A730A01C-51BC-4386-BC01-713131B31CD0}" destId="{F212C99E-91F1-4E32-8CF6-801224D89EB8}" srcOrd="1" destOrd="0" presId="urn:microsoft.com/office/officeart/2018/2/layout/IconLabelList"/>
    <dgm:cxn modelId="{89FED448-F8F3-4E6B-B62B-1289070FD6FF}" type="presParOf" srcId="{A730A01C-51BC-4386-BC01-713131B31CD0}" destId="{54254057-8CD6-4374-86C0-538F9540595B}" srcOrd="2" destOrd="0" presId="urn:microsoft.com/office/officeart/2018/2/layout/IconLabelList"/>
    <dgm:cxn modelId="{72AEFBA5-F5C8-407E-99C6-02E9966A96BA}" type="presParOf" srcId="{3BFE673F-3328-44B4-B1EF-BDD4E4E45FF0}" destId="{80E2F440-5C98-4E72-B909-D50227FDF7AD}" srcOrd="3" destOrd="0" presId="urn:microsoft.com/office/officeart/2018/2/layout/IconLabelList"/>
    <dgm:cxn modelId="{D4539BC6-4D05-46CA-8422-871AC1AC1540}" type="presParOf" srcId="{3BFE673F-3328-44B4-B1EF-BDD4E4E45FF0}" destId="{C40DBC93-C189-4B66-9565-060F9B344F53}" srcOrd="4" destOrd="0" presId="urn:microsoft.com/office/officeart/2018/2/layout/IconLabelList"/>
    <dgm:cxn modelId="{893D85CF-1A1C-4486-83B5-F70E3FAD8409}" type="presParOf" srcId="{C40DBC93-C189-4B66-9565-060F9B344F53}" destId="{E2645AC1-EBFD-4A55-9CA3-7871047E83AE}" srcOrd="0" destOrd="0" presId="urn:microsoft.com/office/officeart/2018/2/layout/IconLabelList"/>
    <dgm:cxn modelId="{C190C434-8957-483C-B316-1CDD95363E2B}" type="presParOf" srcId="{C40DBC93-C189-4B66-9565-060F9B344F53}" destId="{B779CD84-A966-4864-8E51-7C463E9B6670}" srcOrd="1" destOrd="0" presId="urn:microsoft.com/office/officeart/2018/2/layout/IconLabelList"/>
    <dgm:cxn modelId="{774512A6-5E19-4253-BD13-5BC0FAA2F1A3}" type="presParOf" srcId="{C40DBC93-C189-4B66-9565-060F9B344F53}" destId="{E35DEFB2-519A-4B20-AEC5-913D0F09492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1CBCAD-D588-E94E-9869-0CF1CB2CC466}" type="doc">
      <dgm:prSet loTypeId="urn:microsoft.com/office/officeart/2005/8/layout/process4" loCatId="" qsTypeId="urn:microsoft.com/office/officeart/2005/8/quickstyle/3d2" qsCatId="3D" csTypeId="urn:microsoft.com/office/officeart/2005/8/colors/accent6_2" csCatId="accent6" phldr="1"/>
      <dgm:spPr/>
      <dgm:t>
        <a:bodyPr/>
        <a:lstStyle/>
        <a:p>
          <a:endParaRPr lang="en-GB"/>
        </a:p>
      </dgm:t>
    </dgm:pt>
    <dgm:pt modelId="{B97345CF-060C-EA46-81EF-EC8AB6818ED5}">
      <dgm:prSet phldrT="[Text]"/>
      <dgm:spPr/>
      <dgm:t>
        <a:bodyPr/>
        <a:lstStyle/>
        <a:p>
          <a:pPr algn="l"/>
          <a:r>
            <a:rPr lang="en-GB" dirty="0"/>
            <a:t>BUSINESS MODELS :- </a:t>
          </a:r>
        </a:p>
      </dgm:t>
    </dgm:pt>
    <dgm:pt modelId="{A6150E22-278A-614E-B8B9-50D31BC47275}" type="parTrans" cxnId="{87F8DDB5-354D-9544-8238-9CB2924E928C}">
      <dgm:prSet/>
      <dgm:spPr/>
      <dgm:t>
        <a:bodyPr/>
        <a:lstStyle/>
        <a:p>
          <a:endParaRPr lang="en-GB"/>
        </a:p>
      </dgm:t>
    </dgm:pt>
    <dgm:pt modelId="{EC676815-8CB4-3244-B232-0A990281E137}" type="sibTrans" cxnId="{87F8DDB5-354D-9544-8238-9CB2924E928C}">
      <dgm:prSet/>
      <dgm:spPr/>
      <dgm:t>
        <a:bodyPr/>
        <a:lstStyle/>
        <a:p>
          <a:endParaRPr lang="en-GB"/>
        </a:p>
      </dgm:t>
    </dgm:pt>
    <dgm:pt modelId="{BE10E244-61B7-9A46-95AA-CE0C0E389D5E}" type="pres">
      <dgm:prSet presAssocID="{3D1CBCAD-D588-E94E-9869-0CF1CB2CC466}" presName="Name0" presStyleCnt="0">
        <dgm:presLayoutVars>
          <dgm:dir/>
          <dgm:animLvl val="lvl"/>
          <dgm:resizeHandles val="exact"/>
        </dgm:presLayoutVars>
      </dgm:prSet>
      <dgm:spPr/>
    </dgm:pt>
    <dgm:pt modelId="{8BB40E62-EF7D-9D4C-B488-CE54BFB13F70}" type="pres">
      <dgm:prSet presAssocID="{B97345CF-060C-EA46-81EF-EC8AB6818ED5}" presName="boxAndChildren" presStyleCnt="0"/>
      <dgm:spPr/>
    </dgm:pt>
    <dgm:pt modelId="{878483AC-A499-E34F-A992-57C92552B739}" type="pres">
      <dgm:prSet presAssocID="{B97345CF-060C-EA46-81EF-EC8AB6818ED5}" presName="parentTextBox" presStyleLbl="node1" presStyleIdx="0" presStyleCnt="1" custScaleX="100000" custLinFactNeighborX="1803"/>
      <dgm:spPr/>
    </dgm:pt>
  </dgm:ptLst>
  <dgm:cxnLst>
    <dgm:cxn modelId="{E1A65C3A-9FDE-BF41-AF1E-B7933CEEF8A9}" type="presOf" srcId="{B97345CF-060C-EA46-81EF-EC8AB6818ED5}" destId="{878483AC-A499-E34F-A992-57C92552B739}" srcOrd="0" destOrd="0" presId="urn:microsoft.com/office/officeart/2005/8/layout/process4"/>
    <dgm:cxn modelId="{87F8DDB5-354D-9544-8238-9CB2924E928C}" srcId="{3D1CBCAD-D588-E94E-9869-0CF1CB2CC466}" destId="{B97345CF-060C-EA46-81EF-EC8AB6818ED5}" srcOrd="0" destOrd="0" parTransId="{A6150E22-278A-614E-B8B9-50D31BC47275}" sibTransId="{EC676815-8CB4-3244-B232-0A990281E137}"/>
    <dgm:cxn modelId="{3E3C6EE9-4230-2B44-B26E-5E60F6BBAA34}" type="presOf" srcId="{3D1CBCAD-D588-E94E-9869-0CF1CB2CC466}" destId="{BE10E244-61B7-9A46-95AA-CE0C0E389D5E}" srcOrd="0" destOrd="0" presId="urn:microsoft.com/office/officeart/2005/8/layout/process4"/>
    <dgm:cxn modelId="{5D9052CB-01DE-2643-815B-B68592FD3F4E}" type="presParOf" srcId="{BE10E244-61B7-9A46-95AA-CE0C0E389D5E}" destId="{8BB40E62-EF7D-9D4C-B488-CE54BFB13F70}" srcOrd="0" destOrd="0" presId="urn:microsoft.com/office/officeart/2005/8/layout/process4"/>
    <dgm:cxn modelId="{E57DBA9E-045C-694E-952D-8635D93A5624}" type="presParOf" srcId="{8BB40E62-EF7D-9D4C-B488-CE54BFB13F70}" destId="{878483AC-A499-E34F-A992-57C92552B739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C20774-909B-FC4D-B654-B1556713A0E3}" type="doc">
      <dgm:prSet loTypeId="urn:microsoft.com/office/officeart/2005/8/layout/hProcess4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9CE5120D-86EC-2843-B2FD-4558FE469310}">
      <dgm:prSet phldrT="[Text]"/>
      <dgm:spPr/>
      <dgm:t>
        <a:bodyPr/>
        <a:lstStyle/>
        <a:p>
          <a:r>
            <a:rPr lang="en-GB" dirty="0"/>
            <a:t>1</a:t>
          </a:r>
        </a:p>
      </dgm:t>
    </dgm:pt>
    <dgm:pt modelId="{60F10BB4-FFA0-D04E-8D98-B14836A68CC2}" type="parTrans" cxnId="{A4165DB7-6C82-704F-B7EC-7F4AC7FB0057}">
      <dgm:prSet/>
      <dgm:spPr/>
      <dgm:t>
        <a:bodyPr/>
        <a:lstStyle/>
        <a:p>
          <a:endParaRPr lang="en-GB"/>
        </a:p>
      </dgm:t>
    </dgm:pt>
    <dgm:pt modelId="{1CB3C295-C00F-B341-9208-4CB16F457CDE}" type="sibTrans" cxnId="{A4165DB7-6C82-704F-B7EC-7F4AC7FB0057}">
      <dgm:prSet/>
      <dgm:spPr/>
      <dgm:t>
        <a:bodyPr/>
        <a:lstStyle/>
        <a:p>
          <a:endParaRPr lang="en-GB"/>
        </a:p>
      </dgm:t>
    </dgm:pt>
    <dgm:pt modelId="{E4F80A02-5F5B-B240-A483-DB4DD7464326}">
      <dgm:prSet phldrT="[Text]"/>
      <dgm:spPr/>
      <dgm:t>
        <a:bodyPr/>
        <a:lstStyle/>
        <a:p>
          <a:r>
            <a:rPr lang="en-GB" dirty="0"/>
            <a:t>Rental Subscription </a:t>
          </a:r>
        </a:p>
      </dgm:t>
    </dgm:pt>
    <dgm:pt modelId="{3998D4A5-19D0-AB43-A6C4-9337C75C380B}" type="parTrans" cxnId="{EB645087-FB94-404A-B3C2-9348E42353B7}">
      <dgm:prSet/>
      <dgm:spPr/>
      <dgm:t>
        <a:bodyPr/>
        <a:lstStyle/>
        <a:p>
          <a:endParaRPr lang="en-GB"/>
        </a:p>
      </dgm:t>
    </dgm:pt>
    <dgm:pt modelId="{3A60053C-3CB2-4C45-AFC4-927B48BD91D3}" type="sibTrans" cxnId="{EB645087-FB94-404A-B3C2-9348E42353B7}">
      <dgm:prSet/>
      <dgm:spPr/>
      <dgm:t>
        <a:bodyPr/>
        <a:lstStyle/>
        <a:p>
          <a:endParaRPr lang="en-GB"/>
        </a:p>
      </dgm:t>
    </dgm:pt>
    <dgm:pt modelId="{8BB7A3D6-F892-0644-837F-EFDA5E1FF864}">
      <dgm:prSet phldrT="[Text]"/>
      <dgm:spPr/>
      <dgm:t>
        <a:bodyPr/>
        <a:lstStyle/>
        <a:p>
          <a:r>
            <a:rPr lang="en-GB" dirty="0"/>
            <a:t>2</a:t>
          </a:r>
        </a:p>
      </dgm:t>
    </dgm:pt>
    <dgm:pt modelId="{A3B342F1-AA6E-384E-8D4E-43D3F8EC5E49}" type="parTrans" cxnId="{FE3C05E5-CA1C-8C47-B327-43FA0289B26A}">
      <dgm:prSet/>
      <dgm:spPr/>
      <dgm:t>
        <a:bodyPr/>
        <a:lstStyle/>
        <a:p>
          <a:endParaRPr lang="en-GB"/>
        </a:p>
      </dgm:t>
    </dgm:pt>
    <dgm:pt modelId="{856F924A-C7B9-6842-AD0D-813B6A95718C}" type="sibTrans" cxnId="{FE3C05E5-CA1C-8C47-B327-43FA0289B26A}">
      <dgm:prSet/>
      <dgm:spPr/>
      <dgm:t>
        <a:bodyPr/>
        <a:lstStyle/>
        <a:p>
          <a:endParaRPr lang="en-GB"/>
        </a:p>
      </dgm:t>
    </dgm:pt>
    <dgm:pt modelId="{C3991A40-084D-4D49-8A11-E8FCF3C6F49C}">
      <dgm:prSet phldrT="[Text]"/>
      <dgm:spPr/>
      <dgm:t>
        <a:bodyPr/>
        <a:lstStyle/>
        <a:p>
          <a:r>
            <a:rPr lang="en-GB" dirty="0"/>
            <a:t>One-Time Rental </a:t>
          </a:r>
        </a:p>
      </dgm:t>
    </dgm:pt>
    <dgm:pt modelId="{D9724BEA-C704-8B4B-820F-FA9C65502E81}" type="parTrans" cxnId="{54FB35EF-79DB-DD4B-B555-E2612CBA7075}">
      <dgm:prSet/>
      <dgm:spPr/>
      <dgm:t>
        <a:bodyPr/>
        <a:lstStyle/>
        <a:p>
          <a:endParaRPr lang="en-GB"/>
        </a:p>
      </dgm:t>
    </dgm:pt>
    <dgm:pt modelId="{1E721809-9733-0349-BF3E-F0E7F775F5A1}" type="sibTrans" cxnId="{54FB35EF-79DB-DD4B-B555-E2612CBA7075}">
      <dgm:prSet/>
      <dgm:spPr/>
      <dgm:t>
        <a:bodyPr/>
        <a:lstStyle/>
        <a:p>
          <a:endParaRPr lang="en-GB"/>
        </a:p>
      </dgm:t>
    </dgm:pt>
    <dgm:pt modelId="{2AA252DF-4FAE-8F45-8F74-EF98E8A1AA9B}">
      <dgm:prSet phldrT="[Text]"/>
      <dgm:spPr/>
      <dgm:t>
        <a:bodyPr/>
        <a:lstStyle/>
        <a:p>
          <a:r>
            <a:rPr lang="en-GB" dirty="0"/>
            <a:t>3</a:t>
          </a:r>
        </a:p>
      </dgm:t>
    </dgm:pt>
    <dgm:pt modelId="{DF73B34E-3AF4-6D41-9F7B-5A6A6CE4B946}" type="parTrans" cxnId="{7530391C-D9E6-0445-81B0-13F2701BB32A}">
      <dgm:prSet/>
      <dgm:spPr/>
      <dgm:t>
        <a:bodyPr/>
        <a:lstStyle/>
        <a:p>
          <a:endParaRPr lang="en-GB"/>
        </a:p>
      </dgm:t>
    </dgm:pt>
    <dgm:pt modelId="{FC2E0994-BC2D-6549-8804-7A670E48C1D8}" type="sibTrans" cxnId="{7530391C-D9E6-0445-81B0-13F2701BB32A}">
      <dgm:prSet/>
      <dgm:spPr/>
      <dgm:t>
        <a:bodyPr/>
        <a:lstStyle/>
        <a:p>
          <a:endParaRPr lang="en-GB"/>
        </a:p>
      </dgm:t>
    </dgm:pt>
    <dgm:pt modelId="{2282EA57-03AC-6D4B-9F96-7D7A407F935F}">
      <dgm:prSet phldrT="[Text]"/>
      <dgm:spPr/>
      <dgm:t>
        <a:bodyPr/>
        <a:lstStyle/>
        <a:p>
          <a:r>
            <a:rPr lang="en-GB" dirty="0"/>
            <a:t>Resale </a:t>
          </a:r>
        </a:p>
      </dgm:t>
    </dgm:pt>
    <dgm:pt modelId="{7E6971AF-4AFF-6E42-A37E-E465FC4E2259}" type="parTrans" cxnId="{659FDBD5-65DE-9647-A1CF-80991962258D}">
      <dgm:prSet/>
      <dgm:spPr/>
      <dgm:t>
        <a:bodyPr/>
        <a:lstStyle/>
        <a:p>
          <a:endParaRPr lang="en-GB"/>
        </a:p>
      </dgm:t>
    </dgm:pt>
    <dgm:pt modelId="{338D6AD4-AE52-E84A-AA5A-FB98CD3069B1}" type="sibTrans" cxnId="{659FDBD5-65DE-9647-A1CF-80991962258D}">
      <dgm:prSet/>
      <dgm:spPr/>
      <dgm:t>
        <a:bodyPr/>
        <a:lstStyle/>
        <a:p>
          <a:endParaRPr lang="en-GB"/>
        </a:p>
      </dgm:t>
    </dgm:pt>
    <dgm:pt modelId="{10B443E3-42BA-4046-B928-74B42E7D609B}">
      <dgm:prSet phldrT="[Text]"/>
      <dgm:spPr/>
      <dgm:t>
        <a:bodyPr/>
        <a:lstStyle/>
        <a:p>
          <a:endParaRPr lang="en-GB" dirty="0"/>
        </a:p>
      </dgm:t>
    </dgm:pt>
    <dgm:pt modelId="{94A839AD-252C-EA4A-93B1-DC297D034C3E}" type="parTrans" cxnId="{68081569-2241-5342-8D46-BB6841F06924}">
      <dgm:prSet/>
      <dgm:spPr/>
      <dgm:t>
        <a:bodyPr/>
        <a:lstStyle/>
        <a:p>
          <a:endParaRPr lang="en-GB"/>
        </a:p>
      </dgm:t>
    </dgm:pt>
    <dgm:pt modelId="{76535E5D-A846-4040-AB26-53461622162E}" type="sibTrans" cxnId="{68081569-2241-5342-8D46-BB6841F06924}">
      <dgm:prSet/>
      <dgm:spPr/>
      <dgm:t>
        <a:bodyPr/>
        <a:lstStyle/>
        <a:p>
          <a:endParaRPr lang="en-GB"/>
        </a:p>
      </dgm:t>
    </dgm:pt>
    <dgm:pt modelId="{2BEE3E53-65DD-5A49-9813-D6D0DEF00043}">
      <dgm:prSet phldrT="[Text]"/>
      <dgm:spPr/>
      <dgm:t>
        <a:bodyPr/>
        <a:lstStyle/>
        <a:p>
          <a:endParaRPr lang="en-GB" dirty="0"/>
        </a:p>
      </dgm:t>
    </dgm:pt>
    <dgm:pt modelId="{FD5EB1C7-8A9C-FF49-A1B1-39B695620EF2}" type="parTrans" cxnId="{C0690E18-8FBE-0549-BB74-6EF176197B76}">
      <dgm:prSet/>
      <dgm:spPr/>
      <dgm:t>
        <a:bodyPr/>
        <a:lstStyle/>
        <a:p>
          <a:endParaRPr lang="en-GB"/>
        </a:p>
      </dgm:t>
    </dgm:pt>
    <dgm:pt modelId="{7D696C6D-9FB9-C642-8D55-F023C3C378C4}" type="sibTrans" cxnId="{C0690E18-8FBE-0549-BB74-6EF176197B76}">
      <dgm:prSet/>
      <dgm:spPr/>
      <dgm:t>
        <a:bodyPr/>
        <a:lstStyle/>
        <a:p>
          <a:endParaRPr lang="en-GB"/>
        </a:p>
      </dgm:t>
    </dgm:pt>
    <dgm:pt modelId="{B78D84A3-4CAC-1C40-AF8D-4E6FE136BD44}" type="pres">
      <dgm:prSet presAssocID="{30C20774-909B-FC4D-B654-B1556713A0E3}" presName="Name0" presStyleCnt="0">
        <dgm:presLayoutVars>
          <dgm:dir/>
          <dgm:animLvl val="lvl"/>
          <dgm:resizeHandles val="exact"/>
        </dgm:presLayoutVars>
      </dgm:prSet>
      <dgm:spPr/>
    </dgm:pt>
    <dgm:pt modelId="{4001D285-895E-3347-8915-A9553929BF80}" type="pres">
      <dgm:prSet presAssocID="{30C20774-909B-FC4D-B654-B1556713A0E3}" presName="tSp" presStyleCnt="0"/>
      <dgm:spPr/>
    </dgm:pt>
    <dgm:pt modelId="{CBBD764C-9EDB-7747-9EC7-9C5A4420F7E0}" type="pres">
      <dgm:prSet presAssocID="{30C20774-909B-FC4D-B654-B1556713A0E3}" presName="bSp" presStyleCnt="0"/>
      <dgm:spPr/>
    </dgm:pt>
    <dgm:pt modelId="{240DA630-BB6F-C244-9FAD-2A966A690E31}" type="pres">
      <dgm:prSet presAssocID="{30C20774-909B-FC4D-B654-B1556713A0E3}" presName="process" presStyleCnt="0"/>
      <dgm:spPr/>
    </dgm:pt>
    <dgm:pt modelId="{9A8C4471-E0F2-7545-BA6D-D00FCE64A929}" type="pres">
      <dgm:prSet presAssocID="{9CE5120D-86EC-2843-B2FD-4558FE469310}" presName="composite1" presStyleCnt="0"/>
      <dgm:spPr/>
    </dgm:pt>
    <dgm:pt modelId="{5E1CD45F-87CA-0E4D-BA93-1AD04624B523}" type="pres">
      <dgm:prSet presAssocID="{9CE5120D-86EC-2843-B2FD-4558FE469310}" presName="dummyNode1" presStyleLbl="node1" presStyleIdx="0" presStyleCnt="3"/>
      <dgm:spPr/>
    </dgm:pt>
    <dgm:pt modelId="{E1EEC647-C24F-344A-B72D-C5F148AB50EF}" type="pres">
      <dgm:prSet presAssocID="{9CE5120D-86EC-2843-B2FD-4558FE469310}" presName="childNode1" presStyleLbl="bgAcc1" presStyleIdx="0" presStyleCnt="3">
        <dgm:presLayoutVars>
          <dgm:bulletEnabled val="1"/>
        </dgm:presLayoutVars>
      </dgm:prSet>
      <dgm:spPr/>
    </dgm:pt>
    <dgm:pt modelId="{CD8E9C3B-08A5-D24D-BE2A-3F8357216B61}" type="pres">
      <dgm:prSet presAssocID="{9CE5120D-86EC-2843-B2FD-4558FE469310}" presName="childNode1tx" presStyleLbl="bgAcc1" presStyleIdx="0" presStyleCnt="3">
        <dgm:presLayoutVars>
          <dgm:bulletEnabled val="1"/>
        </dgm:presLayoutVars>
      </dgm:prSet>
      <dgm:spPr/>
    </dgm:pt>
    <dgm:pt modelId="{C3B21D66-66C0-5D4D-97D3-317CCB9D9F1A}" type="pres">
      <dgm:prSet presAssocID="{9CE5120D-86EC-2843-B2FD-4558FE469310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9BB95EFC-9AAF-DC42-9F52-DD5B1E773309}" type="pres">
      <dgm:prSet presAssocID="{9CE5120D-86EC-2843-B2FD-4558FE469310}" presName="connSite1" presStyleCnt="0"/>
      <dgm:spPr/>
    </dgm:pt>
    <dgm:pt modelId="{022C9FBE-18CC-6744-82B1-979A846FDBC5}" type="pres">
      <dgm:prSet presAssocID="{1CB3C295-C00F-B341-9208-4CB16F457CDE}" presName="Name9" presStyleLbl="sibTrans2D1" presStyleIdx="0" presStyleCnt="2"/>
      <dgm:spPr/>
    </dgm:pt>
    <dgm:pt modelId="{03535792-1DF5-8042-A9E5-860AF4644505}" type="pres">
      <dgm:prSet presAssocID="{8BB7A3D6-F892-0644-837F-EFDA5E1FF864}" presName="composite2" presStyleCnt="0"/>
      <dgm:spPr/>
    </dgm:pt>
    <dgm:pt modelId="{854F0701-0B57-9C49-BF60-029C7B1623AC}" type="pres">
      <dgm:prSet presAssocID="{8BB7A3D6-F892-0644-837F-EFDA5E1FF864}" presName="dummyNode2" presStyleLbl="node1" presStyleIdx="0" presStyleCnt="3"/>
      <dgm:spPr/>
    </dgm:pt>
    <dgm:pt modelId="{27876C59-86A3-F34B-8E3B-F45C162194B0}" type="pres">
      <dgm:prSet presAssocID="{8BB7A3D6-F892-0644-837F-EFDA5E1FF864}" presName="childNode2" presStyleLbl="bgAcc1" presStyleIdx="1" presStyleCnt="3">
        <dgm:presLayoutVars>
          <dgm:bulletEnabled val="1"/>
        </dgm:presLayoutVars>
      </dgm:prSet>
      <dgm:spPr/>
    </dgm:pt>
    <dgm:pt modelId="{1A3AC38A-4032-BC43-84D4-396522FB4EE3}" type="pres">
      <dgm:prSet presAssocID="{8BB7A3D6-F892-0644-837F-EFDA5E1FF864}" presName="childNode2tx" presStyleLbl="bgAcc1" presStyleIdx="1" presStyleCnt="3">
        <dgm:presLayoutVars>
          <dgm:bulletEnabled val="1"/>
        </dgm:presLayoutVars>
      </dgm:prSet>
      <dgm:spPr/>
    </dgm:pt>
    <dgm:pt modelId="{DB8782A0-11FE-1640-AC23-50C8057502BD}" type="pres">
      <dgm:prSet presAssocID="{8BB7A3D6-F892-0644-837F-EFDA5E1FF864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8A4952E1-E70C-B541-832A-BA8998D02425}" type="pres">
      <dgm:prSet presAssocID="{8BB7A3D6-F892-0644-837F-EFDA5E1FF864}" presName="connSite2" presStyleCnt="0"/>
      <dgm:spPr/>
    </dgm:pt>
    <dgm:pt modelId="{E819D750-BBC6-FA40-A719-5FD59E7CC9A4}" type="pres">
      <dgm:prSet presAssocID="{856F924A-C7B9-6842-AD0D-813B6A95718C}" presName="Name18" presStyleLbl="sibTrans2D1" presStyleIdx="1" presStyleCnt="2"/>
      <dgm:spPr/>
    </dgm:pt>
    <dgm:pt modelId="{E9806317-5AD0-F946-8716-AB581DF902F3}" type="pres">
      <dgm:prSet presAssocID="{2AA252DF-4FAE-8F45-8F74-EF98E8A1AA9B}" presName="composite1" presStyleCnt="0"/>
      <dgm:spPr/>
    </dgm:pt>
    <dgm:pt modelId="{9A4DF853-CB98-F945-82C7-FB4C2A976A3A}" type="pres">
      <dgm:prSet presAssocID="{2AA252DF-4FAE-8F45-8F74-EF98E8A1AA9B}" presName="dummyNode1" presStyleLbl="node1" presStyleIdx="1" presStyleCnt="3"/>
      <dgm:spPr/>
    </dgm:pt>
    <dgm:pt modelId="{1D68E2A8-61BF-B041-B410-586B55B09270}" type="pres">
      <dgm:prSet presAssocID="{2AA252DF-4FAE-8F45-8F74-EF98E8A1AA9B}" presName="childNode1" presStyleLbl="bgAcc1" presStyleIdx="2" presStyleCnt="3">
        <dgm:presLayoutVars>
          <dgm:bulletEnabled val="1"/>
        </dgm:presLayoutVars>
      </dgm:prSet>
      <dgm:spPr/>
    </dgm:pt>
    <dgm:pt modelId="{7B7B370C-7075-C942-B3AD-ADA809C622E9}" type="pres">
      <dgm:prSet presAssocID="{2AA252DF-4FAE-8F45-8F74-EF98E8A1AA9B}" presName="childNode1tx" presStyleLbl="bgAcc1" presStyleIdx="2" presStyleCnt="3">
        <dgm:presLayoutVars>
          <dgm:bulletEnabled val="1"/>
        </dgm:presLayoutVars>
      </dgm:prSet>
      <dgm:spPr/>
    </dgm:pt>
    <dgm:pt modelId="{BBD84C2F-C7A6-5143-97EA-A8DAD0ACA34A}" type="pres">
      <dgm:prSet presAssocID="{2AA252DF-4FAE-8F45-8F74-EF98E8A1AA9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6E49903C-872D-7C49-AA6F-EF87F6E4C880}" type="pres">
      <dgm:prSet presAssocID="{2AA252DF-4FAE-8F45-8F74-EF98E8A1AA9B}" presName="connSite1" presStyleCnt="0"/>
      <dgm:spPr/>
    </dgm:pt>
  </dgm:ptLst>
  <dgm:cxnLst>
    <dgm:cxn modelId="{C0690E18-8FBE-0549-BB74-6EF176197B76}" srcId="{2AA252DF-4FAE-8F45-8F74-EF98E8A1AA9B}" destId="{2BEE3E53-65DD-5A49-9813-D6D0DEF00043}" srcOrd="0" destOrd="0" parTransId="{FD5EB1C7-8A9C-FF49-A1B1-39B695620EF2}" sibTransId="{7D696C6D-9FB9-C642-8D55-F023C3C378C4}"/>
    <dgm:cxn modelId="{7530391C-D9E6-0445-81B0-13F2701BB32A}" srcId="{30C20774-909B-FC4D-B654-B1556713A0E3}" destId="{2AA252DF-4FAE-8F45-8F74-EF98E8A1AA9B}" srcOrd="2" destOrd="0" parTransId="{DF73B34E-3AF4-6D41-9F7B-5A6A6CE4B946}" sibTransId="{FC2E0994-BC2D-6549-8804-7A670E48C1D8}"/>
    <dgm:cxn modelId="{84D3381F-98EE-A047-A438-0F6B68702705}" type="presOf" srcId="{E4F80A02-5F5B-B240-A483-DB4DD7464326}" destId="{E1EEC647-C24F-344A-B72D-C5F148AB50EF}" srcOrd="0" destOrd="1" presId="urn:microsoft.com/office/officeart/2005/8/layout/hProcess4"/>
    <dgm:cxn modelId="{C597B528-81C5-4D4B-9221-BC32943432E7}" type="presOf" srcId="{856F924A-C7B9-6842-AD0D-813B6A95718C}" destId="{E819D750-BBC6-FA40-A719-5FD59E7CC9A4}" srcOrd="0" destOrd="0" presId="urn:microsoft.com/office/officeart/2005/8/layout/hProcess4"/>
    <dgm:cxn modelId="{F83AF42B-C052-3449-9931-DCD4F7CD3D6B}" type="presOf" srcId="{C3991A40-084D-4D49-8A11-E8FCF3C6F49C}" destId="{1A3AC38A-4032-BC43-84D4-396522FB4EE3}" srcOrd="1" destOrd="0" presId="urn:microsoft.com/office/officeart/2005/8/layout/hProcess4"/>
    <dgm:cxn modelId="{4E9E4836-8678-D042-8B36-BB0F61EF07F6}" type="presOf" srcId="{8BB7A3D6-F892-0644-837F-EFDA5E1FF864}" destId="{DB8782A0-11FE-1640-AC23-50C8057502BD}" srcOrd="0" destOrd="0" presId="urn:microsoft.com/office/officeart/2005/8/layout/hProcess4"/>
    <dgm:cxn modelId="{5443EB67-67C0-DC4F-9446-A3692F7C0DCA}" type="presOf" srcId="{9CE5120D-86EC-2843-B2FD-4558FE469310}" destId="{C3B21D66-66C0-5D4D-97D3-317CCB9D9F1A}" srcOrd="0" destOrd="0" presId="urn:microsoft.com/office/officeart/2005/8/layout/hProcess4"/>
    <dgm:cxn modelId="{41EAB568-A352-8344-907D-4BBEDBF3C0BD}" type="presOf" srcId="{10B443E3-42BA-4046-B928-74B42E7D609B}" destId="{E1EEC647-C24F-344A-B72D-C5F148AB50EF}" srcOrd="0" destOrd="0" presId="urn:microsoft.com/office/officeart/2005/8/layout/hProcess4"/>
    <dgm:cxn modelId="{68081569-2241-5342-8D46-BB6841F06924}" srcId="{9CE5120D-86EC-2843-B2FD-4558FE469310}" destId="{10B443E3-42BA-4046-B928-74B42E7D609B}" srcOrd="0" destOrd="0" parTransId="{94A839AD-252C-EA4A-93B1-DC297D034C3E}" sibTransId="{76535E5D-A846-4040-AB26-53461622162E}"/>
    <dgm:cxn modelId="{09A2806B-9C4A-3143-83A6-C29EF0B8DB80}" type="presOf" srcId="{1CB3C295-C00F-B341-9208-4CB16F457CDE}" destId="{022C9FBE-18CC-6744-82B1-979A846FDBC5}" srcOrd="0" destOrd="0" presId="urn:microsoft.com/office/officeart/2005/8/layout/hProcess4"/>
    <dgm:cxn modelId="{C4281971-9ABA-1E4D-8F5E-8C325B10F14B}" type="presOf" srcId="{2282EA57-03AC-6D4B-9F96-7D7A407F935F}" destId="{7B7B370C-7075-C942-B3AD-ADA809C622E9}" srcOrd="1" destOrd="1" presId="urn:microsoft.com/office/officeart/2005/8/layout/hProcess4"/>
    <dgm:cxn modelId="{DD628651-44DE-EC43-A32A-EF98708D6DC9}" type="presOf" srcId="{2AA252DF-4FAE-8F45-8F74-EF98E8A1AA9B}" destId="{BBD84C2F-C7A6-5143-97EA-A8DAD0ACA34A}" srcOrd="0" destOrd="0" presId="urn:microsoft.com/office/officeart/2005/8/layout/hProcess4"/>
    <dgm:cxn modelId="{C31C7377-0B88-E447-B0CD-4F66BA507F61}" type="presOf" srcId="{10B443E3-42BA-4046-B928-74B42E7D609B}" destId="{CD8E9C3B-08A5-D24D-BE2A-3F8357216B61}" srcOrd="1" destOrd="0" presId="urn:microsoft.com/office/officeart/2005/8/layout/hProcess4"/>
    <dgm:cxn modelId="{E29EC257-7AF3-A148-BCD9-871B0544DB03}" type="presOf" srcId="{2282EA57-03AC-6D4B-9F96-7D7A407F935F}" destId="{1D68E2A8-61BF-B041-B410-586B55B09270}" srcOrd="0" destOrd="1" presId="urn:microsoft.com/office/officeart/2005/8/layout/hProcess4"/>
    <dgm:cxn modelId="{A8AAE784-1EAC-0E48-B12C-D4E4D1BA0A22}" type="presOf" srcId="{2BEE3E53-65DD-5A49-9813-D6D0DEF00043}" destId="{1D68E2A8-61BF-B041-B410-586B55B09270}" srcOrd="0" destOrd="0" presId="urn:microsoft.com/office/officeart/2005/8/layout/hProcess4"/>
    <dgm:cxn modelId="{E691B886-A129-8C44-99D3-0950826B5BB8}" type="presOf" srcId="{30C20774-909B-FC4D-B654-B1556713A0E3}" destId="{B78D84A3-4CAC-1C40-AF8D-4E6FE136BD44}" srcOrd="0" destOrd="0" presId="urn:microsoft.com/office/officeart/2005/8/layout/hProcess4"/>
    <dgm:cxn modelId="{EB645087-FB94-404A-B3C2-9348E42353B7}" srcId="{9CE5120D-86EC-2843-B2FD-4558FE469310}" destId="{E4F80A02-5F5B-B240-A483-DB4DD7464326}" srcOrd="1" destOrd="0" parTransId="{3998D4A5-19D0-AB43-A6C4-9337C75C380B}" sibTransId="{3A60053C-3CB2-4C45-AFC4-927B48BD91D3}"/>
    <dgm:cxn modelId="{A4165DB7-6C82-704F-B7EC-7F4AC7FB0057}" srcId="{30C20774-909B-FC4D-B654-B1556713A0E3}" destId="{9CE5120D-86EC-2843-B2FD-4558FE469310}" srcOrd="0" destOrd="0" parTransId="{60F10BB4-FFA0-D04E-8D98-B14836A68CC2}" sibTransId="{1CB3C295-C00F-B341-9208-4CB16F457CDE}"/>
    <dgm:cxn modelId="{2F43A0C5-10B1-A54C-B8E6-5796F3157757}" type="presOf" srcId="{C3991A40-084D-4D49-8A11-E8FCF3C6F49C}" destId="{27876C59-86A3-F34B-8E3B-F45C162194B0}" srcOrd="0" destOrd="0" presId="urn:microsoft.com/office/officeart/2005/8/layout/hProcess4"/>
    <dgm:cxn modelId="{C2AEB7CA-5E35-5B45-B7AE-B992940DA8E9}" type="presOf" srcId="{2BEE3E53-65DD-5A49-9813-D6D0DEF00043}" destId="{7B7B370C-7075-C942-B3AD-ADA809C622E9}" srcOrd="1" destOrd="0" presId="urn:microsoft.com/office/officeart/2005/8/layout/hProcess4"/>
    <dgm:cxn modelId="{659FDBD5-65DE-9647-A1CF-80991962258D}" srcId="{2AA252DF-4FAE-8F45-8F74-EF98E8A1AA9B}" destId="{2282EA57-03AC-6D4B-9F96-7D7A407F935F}" srcOrd="1" destOrd="0" parTransId="{7E6971AF-4AFF-6E42-A37E-E465FC4E2259}" sibTransId="{338D6AD4-AE52-E84A-AA5A-FB98CD3069B1}"/>
    <dgm:cxn modelId="{FE3C05E5-CA1C-8C47-B327-43FA0289B26A}" srcId="{30C20774-909B-FC4D-B654-B1556713A0E3}" destId="{8BB7A3D6-F892-0644-837F-EFDA5E1FF864}" srcOrd="1" destOrd="0" parTransId="{A3B342F1-AA6E-384E-8D4E-43D3F8EC5E49}" sibTransId="{856F924A-C7B9-6842-AD0D-813B6A95718C}"/>
    <dgm:cxn modelId="{54FB35EF-79DB-DD4B-B555-E2612CBA7075}" srcId="{8BB7A3D6-F892-0644-837F-EFDA5E1FF864}" destId="{C3991A40-084D-4D49-8A11-E8FCF3C6F49C}" srcOrd="0" destOrd="0" parTransId="{D9724BEA-C704-8B4B-820F-FA9C65502E81}" sibTransId="{1E721809-9733-0349-BF3E-F0E7F775F5A1}"/>
    <dgm:cxn modelId="{80DBB5FF-BC27-2F42-AF8F-19FDA91943FA}" type="presOf" srcId="{E4F80A02-5F5B-B240-A483-DB4DD7464326}" destId="{CD8E9C3B-08A5-D24D-BE2A-3F8357216B61}" srcOrd="1" destOrd="1" presId="urn:microsoft.com/office/officeart/2005/8/layout/hProcess4"/>
    <dgm:cxn modelId="{1C1ED936-4A54-0344-A3FD-A81E1DC0E36C}" type="presParOf" srcId="{B78D84A3-4CAC-1C40-AF8D-4E6FE136BD44}" destId="{4001D285-895E-3347-8915-A9553929BF80}" srcOrd="0" destOrd="0" presId="urn:microsoft.com/office/officeart/2005/8/layout/hProcess4"/>
    <dgm:cxn modelId="{49705959-5C52-7742-9A30-6FE6D3A3E8EF}" type="presParOf" srcId="{B78D84A3-4CAC-1C40-AF8D-4E6FE136BD44}" destId="{CBBD764C-9EDB-7747-9EC7-9C5A4420F7E0}" srcOrd="1" destOrd="0" presId="urn:microsoft.com/office/officeart/2005/8/layout/hProcess4"/>
    <dgm:cxn modelId="{F7FCD79A-B007-5F44-8CDB-1393A2B8BB58}" type="presParOf" srcId="{B78D84A3-4CAC-1C40-AF8D-4E6FE136BD44}" destId="{240DA630-BB6F-C244-9FAD-2A966A690E31}" srcOrd="2" destOrd="0" presId="urn:microsoft.com/office/officeart/2005/8/layout/hProcess4"/>
    <dgm:cxn modelId="{4BBEB61F-9D80-B047-B061-3B5A9FAC07A3}" type="presParOf" srcId="{240DA630-BB6F-C244-9FAD-2A966A690E31}" destId="{9A8C4471-E0F2-7545-BA6D-D00FCE64A929}" srcOrd="0" destOrd="0" presId="urn:microsoft.com/office/officeart/2005/8/layout/hProcess4"/>
    <dgm:cxn modelId="{80BEC702-B212-A445-A1DF-94870BBBFE7D}" type="presParOf" srcId="{9A8C4471-E0F2-7545-BA6D-D00FCE64A929}" destId="{5E1CD45F-87CA-0E4D-BA93-1AD04624B523}" srcOrd="0" destOrd="0" presId="urn:microsoft.com/office/officeart/2005/8/layout/hProcess4"/>
    <dgm:cxn modelId="{4B83188D-5084-2A4D-8F9C-A2F96949B326}" type="presParOf" srcId="{9A8C4471-E0F2-7545-BA6D-D00FCE64A929}" destId="{E1EEC647-C24F-344A-B72D-C5F148AB50EF}" srcOrd="1" destOrd="0" presId="urn:microsoft.com/office/officeart/2005/8/layout/hProcess4"/>
    <dgm:cxn modelId="{3B31A2F7-C422-E749-B25F-B90C28235276}" type="presParOf" srcId="{9A8C4471-E0F2-7545-BA6D-D00FCE64A929}" destId="{CD8E9C3B-08A5-D24D-BE2A-3F8357216B61}" srcOrd="2" destOrd="0" presId="urn:microsoft.com/office/officeart/2005/8/layout/hProcess4"/>
    <dgm:cxn modelId="{D1499D85-5A37-B044-9E44-8283B481A364}" type="presParOf" srcId="{9A8C4471-E0F2-7545-BA6D-D00FCE64A929}" destId="{C3B21D66-66C0-5D4D-97D3-317CCB9D9F1A}" srcOrd="3" destOrd="0" presId="urn:microsoft.com/office/officeart/2005/8/layout/hProcess4"/>
    <dgm:cxn modelId="{6C8F63FD-3E47-8541-9488-CA2BF9747841}" type="presParOf" srcId="{9A8C4471-E0F2-7545-BA6D-D00FCE64A929}" destId="{9BB95EFC-9AAF-DC42-9F52-DD5B1E773309}" srcOrd="4" destOrd="0" presId="urn:microsoft.com/office/officeart/2005/8/layout/hProcess4"/>
    <dgm:cxn modelId="{3E518856-05FD-E84A-A9F4-22E11D778E3D}" type="presParOf" srcId="{240DA630-BB6F-C244-9FAD-2A966A690E31}" destId="{022C9FBE-18CC-6744-82B1-979A846FDBC5}" srcOrd="1" destOrd="0" presId="urn:microsoft.com/office/officeart/2005/8/layout/hProcess4"/>
    <dgm:cxn modelId="{238B1BC5-FFB8-8E4F-BEC4-29384D598516}" type="presParOf" srcId="{240DA630-BB6F-C244-9FAD-2A966A690E31}" destId="{03535792-1DF5-8042-A9E5-860AF4644505}" srcOrd="2" destOrd="0" presId="urn:microsoft.com/office/officeart/2005/8/layout/hProcess4"/>
    <dgm:cxn modelId="{66595208-C02C-EF40-AABA-019359F3C077}" type="presParOf" srcId="{03535792-1DF5-8042-A9E5-860AF4644505}" destId="{854F0701-0B57-9C49-BF60-029C7B1623AC}" srcOrd="0" destOrd="0" presId="urn:microsoft.com/office/officeart/2005/8/layout/hProcess4"/>
    <dgm:cxn modelId="{330BF479-12ED-8F4C-A9B9-9A4877608C16}" type="presParOf" srcId="{03535792-1DF5-8042-A9E5-860AF4644505}" destId="{27876C59-86A3-F34B-8E3B-F45C162194B0}" srcOrd="1" destOrd="0" presId="urn:microsoft.com/office/officeart/2005/8/layout/hProcess4"/>
    <dgm:cxn modelId="{442B2086-0E3D-054B-9235-54FC7A14664F}" type="presParOf" srcId="{03535792-1DF5-8042-A9E5-860AF4644505}" destId="{1A3AC38A-4032-BC43-84D4-396522FB4EE3}" srcOrd="2" destOrd="0" presId="urn:microsoft.com/office/officeart/2005/8/layout/hProcess4"/>
    <dgm:cxn modelId="{093983B5-F87E-804A-9A2D-12E82D78CB1A}" type="presParOf" srcId="{03535792-1DF5-8042-A9E5-860AF4644505}" destId="{DB8782A0-11FE-1640-AC23-50C8057502BD}" srcOrd="3" destOrd="0" presId="urn:microsoft.com/office/officeart/2005/8/layout/hProcess4"/>
    <dgm:cxn modelId="{7C7D4AA1-6972-7548-A0A6-4F8851F3468D}" type="presParOf" srcId="{03535792-1DF5-8042-A9E5-860AF4644505}" destId="{8A4952E1-E70C-B541-832A-BA8998D02425}" srcOrd="4" destOrd="0" presId="urn:microsoft.com/office/officeart/2005/8/layout/hProcess4"/>
    <dgm:cxn modelId="{AEED4910-E879-0046-84EC-B143E27C5ACF}" type="presParOf" srcId="{240DA630-BB6F-C244-9FAD-2A966A690E31}" destId="{E819D750-BBC6-FA40-A719-5FD59E7CC9A4}" srcOrd="3" destOrd="0" presId="urn:microsoft.com/office/officeart/2005/8/layout/hProcess4"/>
    <dgm:cxn modelId="{BDD3D8E5-E29E-BF49-AEAF-028ACD3D389E}" type="presParOf" srcId="{240DA630-BB6F-C244-9FAD-2A966A690E31}" destId="{E9806317-5AD0-F946-8716-AB581DF902F3}" srcOrd="4" destOrd="0" presId="urn:microsoft.com/office/officeart/2005/8/layout/hProcess4"/>
    <dgm:cxn modelId="{3E268048-BE02-FA44-B24F-911FBDCE55EA}" type="presParOf" srcId="{E9806317-5AD0-F946-8716-AB581DF902F3}" destId="{9A4DF853-CB98-F945-82C7-FB4C2A976A3A}" srcOrd="0" destOrd="0" presId="urn:microsoft.com/office/officeart/2005/8/layout/hProcess4"/>
    <dgm:cxn modelId="{175D5D6B-D204-1143-8953-97AA74BC8B3A}" type="presParOf" srcId="{E9806317-5AD0-F946-8716-AB581DF902F3}" destId="{1D68E2A8-61BF-B041-B410-586B55B09270}" srcOrd="1" destOrd="0" presId="urn:microsoft.com/office/officeart/2005/8/layout/hProcess4"/>
    <dgm:cxn modelId="{0164D708-F8C8-4640-BC28-B92424A13E79}" type="presParOf" srcId="{E9806317-5AD0-F946-8716-AB581DF902F3}" destId="{7B7B370C-7075-C942-B3AD-ADA809C622E9}" srcOrd="2" destOrd="0" presId="urn:microsoft.com/office/officeart/2005/8/layout/hProcess4"/>
    <dgm:cxn modelId="{60060E78-EE0A-A342-AB9A-350AFA3C995B}" type="presParOf" srcId="{E9806317-5AD0-F946-8716-AB581DF902F3}" destId="{BBD84C2F-C7A6-5143-97EA-A8DAD0ACA34A}" srcOrd="3" destOrd="0" presId="urn:microsoft.com/office/officeart/2005/8/layout/hProcess4"/>
    <dgm:cxn modelId="{AEBB0362-D76A-D447-99BB-E19931D47E27}" type="presParOf" srcId="{E9806317-5AD0-F946-8716-AB581DF902F3}" destId="{6E49903C-872D-7C49-AA6F-EF87F6E4C880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12EAF5-F304-DE4C-997A-3ABE85E3F374}" type="doc">
      <dgm:prSet loTypeId="urn:microsoft.com/office/officeart/2005/8/layout/vList3" loCatId="" qsTypeId="urn:microsoft.com/office/officeart/2005/8/quickstyle/3d3" qsCatId="3D" csTypeId="urn:microsoft.com/office/officeart/2005/8/colors/accent3_5" csCatId="accent3" phldr="1"/>
      <dgm:spPr/>
    </dgm:pt>
    <dgm:pt modelId="{0F3FED23-B942-734C-BD70-CC87BC6E8EA7}">
      <dgm:prSet phldrT="[Text]" custT="1"/>
      <dgm:spPr/>
      <dgm:t>
        <a:bodyPr/>
        <a:lstStyle/>
        <a:p>
          <a:pPr algn="l"/>
          <a:r>
            <a:rPr lang="en-GB" sz="2000" dirty="0"/>
            <a:t>AFFORDABILITY</a:t>
          </a:r>
        </a:p>
      </dgm:t>
    </dgm:pt>
    <dgm:pt modelId="{3934C843-BA45-4E4D-9BD3-95D87D305860}" type="parTrans" cxnId="{B907DDC4-F674-554A-9AAD-2315A8E976E5}">
      <dgm:prSet/>
      <dgm:spPr/>
      <dgm:t>
        <a:bodyPr/>
        <a:lstStyle/>
        <a:p>
          <a:endParaRPr lang="en-GB"/>
        </a:p>
      </dgm:t>
    </dgm:pt>
    <dgm:pt modelId="{9A55BFE8-DB1C-0D43-860A-762A998BE882}" type="sibTrans" cxnId="{B907DDC4-F674-554A-9AAD-2315A8E976E5}">
      <dgm:prSet/>
      <dgm:spPr/>
      <dgm:t>
        <a:bodyPr/>
        <a:lstStyle/>
        <a:p>
          <a:endParaRPr lang="en-GB"/>
        </a:p>
      </dgm:t>
    </dgm:pt>
    <dgm:pt modelId="{18DA609A-AA40-FB4E-A105-51A7FB708B47}">
      <dgm:prSet phldrT="[Text]" custT="1"/>
      <dgm:spPr/>
      <dgm:t>
        <a:bodyPr/>
        <a:lstStyle/>
        <a:p>
          <a:pPr algn="l"/>
          <a:r>
            <a:rPr lang="en-GB" sz="2000" dirty="0"/>
            <a:t>SUSTAINABILITY</a:t>
          </a:r>
        </a:p>
      </dgm:t>
    </dgm:pt>
    <dgm:pt modelId="{EB72CEA2-4100-4A4F-9FE5-94498C2C8119}" type="parTrans" cxnId="{615E86FD-35CD-C149-BD59-1F9033412226}">
      <dgm:prSet/>
      <dgm:spPr/>
      <dgm:t>
        <a:bodyPr/>
        <a:lstStyle/>
        <a:p>
          <a:endParaRPr lang="en-GB"/>
        </a:p>
      </dgm:t>
    </dgm:pt>
    <dgm:pt modelId="{771CEE92-EA57-D845-8337-6EB9A3B440A1}" type="sibTrans" cxnId="{615E86FD-35CD-C149-BD59-1F9033412226}">
      <dgm:prSet/>
      <dgm:spPr/>
      <dgm:t>
        <a:bodyPr/>
        <a:lstStyle/>
        <a:p>
          <a:endParaRPr lang="en-GB"/>
        </a:p>
      </dgm:t>
    </dgm:pt>
    <dgm:pt modelId="{6442445A-A9BA-C645-8250-4008DCF014AA}">
      <dgm:prSet phldrT="[Text]" custT="1"/>
      <dgm:spPr/>
      <dgm:t>
        <a:bodyPr/>
        <a:lstStyle/>
        <a:p>
          <a:pPr algn="l"/>
          <a:r>
            <a:rPr lang="en-GB" sz="2000" dirty="0"/>
            <a:t>CONVENIENT</a:t>
          </a:r>
          <a:r>
            <a:rPr lang="en-GB" sz="3000" dirty="0"/>
            <a:t> </a:t>
          </a:r>
        </a:p>
      </dgm:t>
    </dgm:pt>
    <dgm:pt modelId="{1571C345-AE0F-D847-9916-ED8D83F534A4}" type="parTrans" cxnId="{BB88B037-37A1-7D4D-9D49-3CE27D565D0B}">
      <dgm:prSet/>
      <dgm:spPr/>
      <dgm:t>
        <a:bodyPr/>
        <a:lstStyle/>
        <a:p>
          <a:endParaRPr lang="en-GB"/>
        </a:p>
      </dgm:t>
    </dgm:pt>
    <dgm:pt modelId="{B50D3F03-B594-FB44-8E0E-3403A2B0F71C}" type="sibTrans" cxnId="{BB88B037-37A1-7D4D-9D49-3CE27D565D0B}">
      <dgm:prSet/>
      <dgm:spPr/>
      <dgm:t>
        <a:bodyPr/>
        <a:lstStyle/>
        <a:p>
          <a:endParaRPr lang="en-GB"/>
        </a:p>
      </dgm:t>
    </dgm:pt>
    <dgm:pt modelId="{CAA76D30-49BD-DC4E-BFB5-05C1BE236458}" type="pres">
      <dgm:prSet presAssocID="{4212EAF5-F304-DE4C-997A-3ABE85E3F374}" presName="linearFlow" presStyleCnt="0">
        <dgm:presLayoutVars>
          <dgm:dir/>
          <dgm:resizeHandles val="exact"/>
        </dgm:presLayoutVars>
      </dgm:prSet>
      <dgm:spPr/>
    </dgm:pt>
    <dgm:pt modelId="{E366A042-9BE2-574E-9536-87EFFCFE2137}" type="pres">
      <dgm:prSet presAssocID="{0F3FED23-B942-734C-BD70-CC87BC6E8EA7}" presName="composite" presStyleCnt="0"/>
      <dgm:spPr/>
    </dgm:pt>
    <dgm:pt modelId="{31763042-0334-B942-A75E-D6DC50EAAD61}" type="pres">
      <dgm:prSet presAssocID="{0F3FED23-B942-734C-BD70-CC87BC6E8EA7}" presName="imgShp" presStyleLbl="fgImgPlace1" presStyleIdx="0" presStyleCnt="3" custScaleX="95706" custScaleY="100987" custLinFactNeighborX="-1159" custLinFactNeighborY="1244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</dgm:spPr>
    </dgm:pt>
    <dgm:pt modelId="{D06365F5-663A-DA41-A342-818178ECE5DB}" type="pres">
      <dgm:prSet presAssocID="{0F3FED23-B942-734C-BD70-CC87BC6E8EA7}" presName="txShp" presStyleLbl="node1" presStyleIdx="0" presStyleCnt="3">
        <dgm:presLayoutVars>
          <dgm:bulletEnabled val="1"/>
        </dgm:presLayoutVars>
      </dgm:prSet>
      <dgm:spPr/>
    </dgm:pt>
    <dgm:pt modelId="{191A8005-92AF-E147-AC93-24BE74FA747E}" type="pres">
      <dgm:prSet presAssocID="{9A55BFE8-DB1C-0D43-860A-762A998BE882}" presName="spacing" presStyleCnt="0"/>
      <dgm:spPr/>
    </dgm:pt>
    <dgm:pt modelId="{F7DD16A6-BEAF-6E49-81DF-C007CE9D01CD}" type="pres">
      <dgm:prSet presAssocID="{18DA609A-AA40-FB4E-A105-51A7FB708B47}" presName="composite" presStyleCnt="0"/>
      <dgm:spPr/>
    </dgm:pt>
    <dgm:pt modelId="{41A12609-122A-7A46-B51D-1D70FAE7BEA5}" type="pres">
      <dgm:prSet presAssocID="{18DA609A-AA40-FB4E-A105-51A7FB708B47}" presName="imgShp" presStyleLbl="fgImgPlac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</dgm:spPr>
    </dgm:pt>
    <dgm:pt modelId="{BA54ADB3-07FC-7943-A01C-A310185DD53A}" type="pres">
      <dgm:prSet presAssocID="{18DA609A-AA40-FB4E-A105-51A7FB708B47}" presName="txShp" presStyleLbl="node1" presStyleIdx="1" presStyleCnt="3">
        <dgm:presLayoutVars>
          <dgm:bulletEnabled val="1"/>
        </dgm:presLayoutVars>
      </dgm:prSet>
      <dgm:spPr/>
    </dgm:pt>
    <dgm:pt modelId="{DEA9B5D6-251F-514D-8B4E-96471A07223B}" type="pres">
      <dgm:prSet presAssocID="{771CEE92-EA57-D845-8337-6EB9A3B440A1}" presName="spacing" presStyleCnt="0"/>
      <dgm:spPr/>
    </dgm:pt>
    <dgm:pt modelId="{99880E2E-67F4-6E49-8320-BA61225E3A20}" type="pres">
      <dgm:prSet presAssocID="{6442445A-A9BA-C645-8250-4008DCF014AA}" presName="composite" presStyleCnt="0"/>
      <dgm:spPr/>
    </dgm:pt>
    <dgm:pt modelId="{B5D12189-40D0-E241-A0A7-AE59B4CC4851}" type="pres">
      <dgm:prSet presAssocID="{6442445A-A9BA-C645-8250-4008DCF014AA}" presName="imgShp" presStyleLbl="fgImgPlac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</dgm:spPr>
    </dgm:pt>
    <dgm:pt modelId="{4E3ED4D0-1B8B-6F4E-8F04-FE87833DC6CF}" type="pres">
      <dgm:prSet presAssocID="{6442445A-A9BA-C645-8250-4008DCF014AA}" presName="txShp" presStyleLbl="node1" presStyleIdx="2" presStyleCnt="3">
        <dgm:presLayoutVars>
          <dgm:bulletEnabled val="1"/>
        </dgm:presLayoutVars>
      </dgm:prSet>
      <dgm:spPr/>
    </dgm:pt>
  </dgm:ptLst>
  <dgm:cxnLst>
    <dgm:cxn modelId="{BB88B037-37A1-7D4D-9D49-3CE27D565D0B}" srcId="{4212EAF5-F304-DE4C-997A-3ABE85E3F374}" destId="{6442445A-A9BA-C645-8250-4008DCF014AA}" srcOrd="2" destOrd="0" parTransId="{1571C345-AE0F-D847-9916-ED8D83F534A4}" sibTransId="{B50D3F03-B594-FB44-8E0E-3403A2B0F71C}"/>
    <dgm:cxn modelId="{3ACFA342-7D91-2242-8478-9D788F897473}" type="presOf" srcId="{0F3FED23-B942-734C-BD70-CC87BC6E8EA7}" destId="{D06365F5-663A-DA41-A342-818178ECE5DB}" srcOrd="0" destOrd="0" presId="urn:microsoft.com/office/officeart/2005/8/layout/vList3"/>
    <dgm:cxn modelId="{7F287448-F8EA-E94A-9140-248A4C1D10C8}" type="presOf" srcId="{18DA609A-AA40-FB4E-A105-51A7FB708B47}" destId="{BA54ADB3-07FC-7943-A01C-A310185DD53A}" srcOrd="0" destOrd="0" presId="urn:microsoft.com/office/officeart/2005/8/layout/vList3"/>
    <dgm:cxn modelId="{8E6ECA98-8CC3-5B40-A84C-75C321A1E750}" type="presOf" srcId="{4212EAF5-F304-DE4C-997A-3ABE85E3F374}" destId="{CAA76D30-49BD-DC4E-BFB5-05C1BE236458}" srcOrd="0" destOrd="0" presId="urn:microsoft.com/office/officeart/2005/8/layout/vList3"/>
    <dgm:cxn modelId="{B907DDC4-F674-554A-9AAD-2315A8E976E5}" srcId="{4212EAF5-F304-DE4C-997A-3ABE85E3F374}" destId="{0F3FED23-B942-734C-BD70-CC87BC6E8EA7}" srcOrd="0" destOrd="0" parTransId="{3934C843-BA45-4E4D-9BD3-95D87D305860}" sibTransId="{9A55BFE8-DB1C-0D43-860A-762A998BE882}"/>
    <dgm:cxn modelId="{B5D2ADE2-D7EB-3F44-A213-195D49F07E28}" type="presOf" srcId="{6442445A-A9BA-C645-8250-4008DCF014AA}" destId="{4E3ED4D0-1B8B-6F4E-8F04-FE87833DC6CF}" srcOrd="0" destOrd="0" presId="urn:microsoft.com/office/officeart/2005/8/layout/vList3"/>
    <dgm:cxn modelId="{615E86FD-35CD-C149-BD59-1F9033412226}" srcId="{4212EAF5-F304-DE4C-997A-3ABE85E3F374}" destId="{18DA609A-AA40-FB4E-A105-51A7FB708B47}" srcOrd="1" destOrd="0" parTransId="{EB72CEA2-4100-4A4F-9FE5-94498C2C8119}" sibTransId="{771CEE92-EA57-D845-8337-6EB9A3B440A1}"/>
    <dgm:cxn modelId="{600CDFEC-54CF-BD49-A95C-52D304DED02A}" type="presParOf" srcId="{CAA76D30-49BD-DC4E-BFB5-05C1BE236458}" destId="{E366A042-9BE2-574E-9536-87EFFCFE2137}" srcOrd="0" destOrd="0" presId="urn:microsoft.com/office/officeart/2005/8/layout/vList3"/>
    <dgm:cxn modelId="{8E2C1E53-A10D-3941-BC01-5C4201DFC179}" type="presParOf" srcId="{E366A042-9BE2-574E-9536-87EFFCFE2137}" destId="{31763042-0334-B942-A75E-D6DC50EAAD61}" srcOrd="0" destOrd="0" presId="urn:microsoft.com/office/officeart/2005/8/layout/vList3"/>
    <dgm:cxn modelId="{9F11F009-FD3F-7F48-97F3-3034E23AD09E}" type="presParOf" srcId="{E366A042-9BE2-574E-9536-87EFFCFE2137}" destId="{D06365F5-663A-DA41-A342-818178ECE5DB}" srcOrd="1" destOrd="0" presId="urn:microsoft.com/office/officeart/2005/8/layout/vList3"/>
    <dgm:cxn modelId="{900AC0D6-229A-0F4E-AED9-D775FA99DF17}" type="presParOf" srcId="{CAA76D30-49BD-DC4E-BFB5-05C1BE236458}" destId="{191A8005-92AF-E147-AC93-24BE74FA747E}" srcOrd="1" destOrd="0" presId="urn:microsoft.com/office/officeart/2005/8/layout/vList3"/>
    <dgm:cxn modelId="{E3937801-2CFE-984B-AC1B-FB6807B52FAA}" type="presParOf" srcId="{CAA76D30-49BD-DC4E-BFB5-05C1BE236458}" destId="{F7DD16A6-BEAF-6E49-81DF-C007CE9D01CD}" srcOrd="2" destOrd="0" presId="urn:microsoft.com/office/officeart/2005/8/layout/vList3"/>
    <dgm:cxn modelId="{D484CB42-CAE8-DC4D-B5B3-40BE088F691B}" type="presParOf" srcId="{F7DD16A6-BEAF-6E49-81DF-C007CE9D01CD}" destId="{41A12609-122A-7A46-B51D-1D70FAE7BEA5}" srcOrd="0" destOrd="0" presId="urn:microsoft.com/office/officeart/2005/8/layout/vList3"/>
    <dgm:cxn modelId="{2F4D4F16-8EE9-4945-A0DE-1DB4974383CA}" type="presParOf" srcId="{F7DD16A6-BEAF-6E49-81DF-C007CE9D01CD}" destId="{BA54ADB3-07FC-7943-A01C-A310185DD53A}" srcOrd="1" destOrd="0" presId="urn:microsoft.com/office/officeart/2005/8/layout/vList3"/>
    <dgm:cxn modelId="{84C13312-2A2E-7746-9173-64D620DF1756}" type="presParOf" srcId="{CAA76D30-49BD-DC4E-BFB5-05C1BE236458}" destId="{DEA9B5D6-251F-514D-8B4E-96471A07223B}" srcOrd="3" destOrd="0" presId="urn:microsoft.com/office/officeart/2005/8/layout/vList3"/>
    <dgm:cxn modelId="{BEB2F41E-03F7-794A-8494-50FC4B74DB36}" type="presParOf" srcId="{CAA76D30-49BD-DC4E-BFB5-05C1BE236458}" destId="{99880E2E-67F4-6E49-8320-BA61225E3A20}" srcOrd="4" destOrd="0" presId="urn:microsoft.com/office/officeart/2005/8/layout/vList3"/>
    <dgm:cxn modelId="{E80C9874-E4B0-9E4D-81FB-30D50173BF01}" type="presParOf" srcId="{99880E2E-67F4-6E49-8320-BA61225E3A20}" destId="{B5D12189-40D0-E241-A0A7-AE59B4CC4851}" srcOrd="0" destOrd="0" presId="urn:microsoft.com/office/officeart/2005/8/layout/vList3"/>
    <dgm:cxn modelId="{B0BF791E-DF92-4B4E-8E78-6D6071BFE54B}" type="presParOf" srcId="{99880E2E-67F4-6E49-8320-BA61225E3A20}" destId="{4E3ED4D0-1B8B-6F4E-8F04-FE87833DC6C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E9C4E98-6C81-DE43-812E-C20A0A984F2D}" type="doc">
      <dgm:prSet loTypeId="urn:microsoft.com/office/officeart/2005/8/layout/list1" loCatId="" qsTypeId="urn:microsoft.com/office/officeart/2005/8/quickstyle/3d2" qsCatId="3D" csTypeId="urn:microsoft.com/office/officeart/2005/8/colors/accent3_4" csCatId="accent3" phldr="1"/>
      <dgm:spPr/>
      <dgm:t>
        <a:bodyPr/>
        <a:lstStyle/>
        <a:p>
          <a:endParaRPr lang="en-GB"/>
        </a:p>
      </dgm:t>
    </dgm:pt>
    <dgm:pt modelId="{8B6E2D3D-B388-5145-A6E0-49639F690B13}">
      <dgm:prSet phldrT="[Text]" custT="1"/>
      <dgm:spPr/>
      <dgm:t>
        <a:bodyPr/>
        <a:lstStyle/>
        <a:p>
          <a:r>
            <a:rPr lang="en-GB" sz="1800" dirty="0"/>
            <a:t>CONSUMER BEHAVIOUR </a:t>
          </a:r>
        </a:p>
      </dgm:t>
    </dgm:pt>
    <dgm:pt modelId="{DDD5B8B5-A378-0849-A53E-FC1D5508CF7E}" type="parTrans" cxnId="{8734E25E-3E25-F742-9366-D1DCDE4708AC}">
      <dgm:prSet/>
      <dgm:spPr/>
      <dgm:t>
        <a:bodyPr/>
        <a:lstStyle/>
        <a:p>
          <a:endParaRPr lang="en-GB"/>
        </a:p>
      </dgm:t>
    </dgm:pt>
    <dgm:pt modelId="{50D8E57C-B19E-0742-A675-3B5A4CC61D88}" type="sibTrans" cxnId="{8734E25E-3E25-F742-9366-D1DCDE4708AC}">
      <dgm:prSet/>
      <dgm:spPr/>
      <dgm:t>
        <a:bodyPr/>
        <a:lstStyle/>
        <a:p>
          <a:endParaRPr lang="en-GB"/>
        </a:p>
      </dgm:t>
    </dgm:pt>
    <dgm:pt modelId="{35679E7B-4EA9-904F-B65A-9BFA76A02D5B}">
      <dgm:prSet phldrT="[Text]" custT="1"/>
      <dgm:spPr/>
      <dgm:t>
        <a:bodyPr/>
        <a:lstStyle/>
        <a:p>
          <a:r>
            <a:rPr lang="en-GB" sz="1800" dirty="0"/>
            <a:t>BUSINESS MARKET INNOVATION</a:t>
          </a:r>
        </a:p>
      </dgm:t>
    </dgm:pt>
    <dgm:pt modelId="{07020CA9-48F4-4E45-8B7A-3448F8E09E21}" type="parTrans" cxnId="{DE941459-D758-F746-B051-7A6CF9CEF14C}">
      <dgm:prSet/>
      <dgm:spPr/>
      <dgm:t>
        <a:bodyPr/>
        <a:lstStyle/>
        <a:p>
          <a:endParaRPr lang="en-GB"/>
        </a:p>
      </dgm:t>
    </dgm:pt>
    <dgm:pt modelId="{C1950F84-B7BD-714D-A0C6-14DA4A375950}" type="sibTrans" cxnId="{DE941459-D758-F746-B051-7A6CF9CEF14C}">
      <dgm:prSet/>
      <dgm:spPr/>
      <dgm:t>
        <a:bodyPr/>
        <a:lstStyle/>
        <a:p>
          <a:endParaRPr lang="en-GB"/>
        </a:p>
      </dgm:t>
    </dgm:pt>
    <dgm:pt modelId="{92FF93AF-F1BA-3047-833E-04C3C3119635}">
      <dgm:prSet phldrT="[Text]" custT="1"/>
      <dgm:spPr/>
      <dgm:t>
        <a:bodyPr/>
        <a:lstStyle/>
        <a:p>
          <a:r>
            <a:rPr lang="en-GB" sz="1800" dirty="0"/>
            <a:t>ECONOMIC IMPACT </a:t>
          </a:r>
        </a:p>
      </dgm:t>
    </dgm:pt>
    <dgm:pt modelId="{E7199467-120E-3440-B7B4-2485B44E3F8C}" type="parTrans" cxnId="{65F98E77-4183-0C45-9E37-1AC8696E3428}">
      <dgm:prSet/>
      <dgm:spPr/>
      <dgm:t>
        <a:bodyPr/>
        <a:lstStyle/>
        <a:p>
          <a:endParaRPr lang="en-GB"/>
        </a:p>
      </dgm:t>
    </dgm:pt>
    <dgm:pt modelId="{B2D9A6A7-7058-8846-AABB-D8F7EC5849C5}" type="sibTrans" cxnId="{65F98E77-4183-0C45-9E37-1AC8696E3428}">
      <dgm:prSet/>
      <dgm:spPr/>
      <dgm:t>
        <a:bodyPr/>
        <a:lstStyle/>
        <a:p>
          <a:endParaRPr lang="en-GB"/>
        </a:p>
      </dgm:t>
    </dgm:pt>
    <dgm:pt modelId="{EF7E6F31-0034-5E45-8D8F-2CE1DBDD1C58}" type="pres">
      <dgm:prSet presAssocID="{6E9C4E98-6C81-DE43-812E-C20A0A984F2D}" presName="linear" presStyleCnt="0">
        <dgm:presLayoutVars>
          <dgm:dir/>
          <dgm:animLvl val="lvl"/>
          <dgm:resizeHandles val="exact"/>
        </dgm:presLayoutVars>
      </dgm:prSet>
      <dgm:spPr/>
    </dgm:pt>
    <dgm:pt modelId="{C4E12A5A-EC64-5841-9C54-3BE75AC91552}" type="pres">
      <dgm:prSet presAssocID="{8B6E2D3D-B388-5145-A6E0-49639F690B13}" presName="parentLin" presStyleCnt="0"/>
      <dgm:spPr/>
    </dgm:pt>
    <dgm:pt modelId="{74104D1E-1018-884A-9817-18F1E78197FD}" type="pres">
      <dgm:prSet presAssocID="{8B6E2D3D-B388-5145-A6E0-49639F690B13}" presName="parentLeftMargin" presStyleLbl="node1" presStyleIdx="0" presStyleCnt="3"/>
      <dgm:spPr/>
    </dgm:pt>
    <dgm:pt modelId="{C29524B5-DBAD-FE47-B581-FAA014BFD21A}" type="pres">
      <dgm:prSet presAssocID="{8B6E2D3D-B388-5145-A6E0-49639F690B13}" presName="parentText" presStyleLbl="node1" presStyleIdx="0" presStyleCnt="3" custLinFactNeighborX="-19414" custLinFactNeighborY="10586">
        <dgm:presLayoutVars>
          <dgm:chMax val="0"/>
          <dgm:bulletEnabled val="1"/>
        </dgm:presLayoutVars>
      </dgm:prSet>
      <dgm:spPr/>
    </dgm:pt>
    <dgm:pt modelId="{04F8C1EA-E83F-CA4D-BDF4-BD1D3A1DC56D}" type="pres">
      <dgm:prSet presAssocID="{8B6E2D3D-B388-5145-A6E0-49639F690B13}" presName="negativeSpace" presStyleCnt="0"/>
      <dgm:spPr/>
    </dgm:pt>
    <dgm:pt modelId="{11E4B488-847E-F44F-9CC7-26CCFEB7D6CF}" type="pres">
      <dgm:prSet presAssocID="{8B6E2D3D-B388-5145-A6E0-49639F690B13}" presName="childText" presStyleLbl="conFgAcc1" presStyleIdx="0" presStyleCnt="3">
        <dgm:presLayoutVars>
          <dgm:bulletEnabled val="1"/>
        </dgm:presLayoutVars>
      </dgm:prSet>
      <dgm:spPr/>
    </dgm:pt>
    <dgm:pt modelId="{5A95C4C3-B85B-C844-A840-AF16D1E8C201}" type="pres">
      <dgm:prSet presAssocID="{50D8E57C-B19E-0742-A675-3B5A4CC61D88}" presName="spaceBetweenRectangles" presStyleCnt="0"/>
      <dgm:spPr/>
    </dgm:pt>
    <dgm:pt modelId="{10AF85D7-5BA5-4B45-81CC-5C1F2975BF3C}" type="pres">
      <dgm:prSet presAssocID="{35679E7B-4EA9-904F-B65A-9BFA76A02D5B}" presName="parentLin" presStyleCnt="0"/>
      <dgm:spPr/>
    </dgm:pt>
    <dgm:pt modelId="{7D5FC585-2549-AE48-9F02-278C6855B877}" type="pres">
      <dgm:prSet presAssocID="{35679E7B-4EA9-904F-B65A-9BFA76A02D5B}" presName="parentLeftMargin" presStyleLbl="node1" presStyleIdx="0" presStyleCnt="3"/>
      <dgm:spPr/>
    </dgm:pt>
    <dgm:pt modelId="{6A064A88-2DAB-BE4D-A18D-7ABBC934F681}" type="pres">
      <dgm:prSet presAssocID="{35679E7B-4EA9-904F-B65A-9BFA76A02D5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D9FA1F1-9037-8548-967E-76B90FCD8FED}" type="pres">
      <dgm:prSet presAssocID="{35679E7B-4EA9-904F-B65A-9BFA76A02D5B}" presName="negativeSpace" presStyleCnt="0"/>
      <dgm:spPr/>
    </dgm:pt>
    <dgm:pt modelId="{CDC2F071-4D6E-6145-A829-145AFA6BB165}" type="pres">
      <dgm:prSet presAssocID="{35679E7B-4EA9-904F-B65A-9BFA76A02D5B}" presName="childText" presStyleLbl="conFgAcc1" presStyleIdx="1" presStyleCnt="3">
        <dgm:presLayoutVars>
          <dgm:bulletEnabled val="1"/>
        </dgm:presLayoutVars>
      </dgm:prSet>
      <dgm:spPr/>
    </dgm:pt>
    <dgm:pt modelId="{4A9DE255-C653-5747-8E6F-8B302FE4302D}" type="pres">
      <dgm:prSet presAssocID="{C1950F84-B7BD-714D-A0C6-14DA4A375950}" presName="spaceBetweenRectangles" presStyleCnt="0"/>
      <dgm:spPr/>
    </dgm:pt>
    <dgm:pt modelId="{E4333190-EB56-9544-B824-3171F12CD5DA}" type="pres">
      <dgm:prSet presAssocID="{92FF93AF-F1BA-3047-833E-04C3C3119635}" presName="parentLin" presStyleCnt="0"/>
      <dgm:spPr/>
    </dgm:pt>
    <dgm:pt modelId="{38FF11F4-743F-DA43-8E3F-6A0B8962F131}" type="pres">
      <dgm:prSet presAssocID="{92FF93AF-F1BA-3047-833E-04C3C3119635}" presName="parentLeftMargin" presStyleLbl="node1" presStyleIdx="1" presStyleCnt="3"/>
      <dgm:spPr/>
    </dgm:pt>
    <dgm:pt modelId="{893FD53A-C097-1840-9B66-094E2AB637B7}" type="pres">
      <dgm:prSet presAssocID="{92FF93AF-F1BA-3047-833E-04C3C311963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C5A8500-2549-4548-B37B-B85894FE3B3F}" type="pres">
      <dgm:prSet presAssocID="{92FF93AF-F1BA-3047-833E-04C3C3119635}" presName="negativeSpace" presStyleCnt="0"/>
      <dgm:spPr/>
    </dgm:pt>
    <dgm:pt modelId="{87DBD8A6-9FB4-6A4C-949F-3222D4A223CE}" type="pres">
      <dgm:prSet presAssocID="{92FF93AF-F1BA-3047-833E-04C3C311963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734E25E-3E25-F742-9366-D1DCDE4708AC}" srcId="{6E9C4E98-6C81-DE43-812E-C20A0A984F2D}" destId="{8B6E2D3D-B388-5145-A6E0-49639F690B13}" srcOrd="0" destOrd="0" parTransId="{DDD5B8B5-A378-0849-A53E-FC1D5508CF7E}" sibTransId="{50D8E57C-B19E-0742-A675-3B5A4CC61D88}"/>
    <dgm:cxn modelId="{A325296B-CD81-DD4C-B2D2-6BFB47C4F41C}" type="presOf" srcId="{8B6E2D3D-B388-5145-A6E0-49639F690B13}" destId="{74104D1E-1018-884A-9817-18F1E78197FD}" srcOrd="0" destOrd="0" presId="urn:microsoft.com/office/officeart/2005/8/layout/list1"/>
    <dgm:cxn modelId="{65F98E77-4183-0C45-9E37-1AC8696E3428}" srcId="{6E9C4E98-6C81-DE43-812E-C20A0A984F2D}" destId="{92FF93AF-F1BA-3047-833E-04C3C3119635}" srcOrd="2" destOrd="0" parTransId="{E7199467-120E-3440-B7B4-2485B44E3F8C}" sibTransId="{B2D9A6A7-7058-8846-AABB-D8F7EC5849C5}"/>
    <dgm:cxn modelId="{DE941459-D758-F746-B051-7A6CF9CEF14C}" srcId="{6E9C4E98-6C81-DE43-812E-C20A0A984F2D}" destId="{35679E7B-4EA9-904F-B65A-9BFA76A02D5B}" srcOrd="1" destOrd="0" parTransId="{07020CA9-48F4-4E45-8B7A-3448F8E09E21}" sibTransId="{C1950F84-B7BD-714D-A0C6-14DA4A375950}"/>
    <dgm:cxn modelId="{50AE1685-04B2-A147-8BF7-C0624332AC1C}" type="presOf" srcId="{6E9C4E98-6C81-DE43-812E-C20A0A984F2D}" destId="{EF7E6F31-0034-5E45-8D8F-2CE1DBDD1C58}" srcOrd="0" destOrd="0" presId="urn:microsoft.com/office/officeart/2005/8/layout/list1"/>
    <dgm:cxn modelId="{D83B418B-FB51-EB41-AAAF-F6882E7AD548}" type="presOf" srcId="{35679E7B-4EA9-904F-B65A-9BFA76A02D5B}" destId="{6A064A88-2DAB-BE4D-A18D-7ABBC934F681}" srcOrd="1" destOrd="0" presId="urn:microsoft.com/office/officeart/2005/8/layout/list1"/>
    <dgm:cxn modelId="{EC97D499-9D9F-9649-990E-DC52F90EA671}" type="presOf" srcId="{92FF93AF-F1BA-3047-833E-04C3C3119635}" destId="{38FF11F4-743F-DA43-8E3F-6A0B8962F131}" srcOrd="0" destOrd="0" presId="urn:microsoft.com/office/officeart/2005/8/layout/list1"/>
    <dgm:cxn modelId="{6CD1F8E0-6483-1D47-AFAB-B3F7ACC7F3A6}" type="presOf" srcId="{92FF93AF-F1BA-3047-833E-04C3C3119635}" destId="{893FD53A-C097-1840-9B66-094E2AB637B7}" srcOrd="1" destOrd="0" presId="urn:microsoft.com/office/officeart/2005/8/layout/list1"/>
    <dgm:cxn modelId="{50ED28FD-0081-FA4A-ACEB-B08FF8C9D8C6}" type="presOf" srcId="{35679E7B-4EA9-904F-B65A-9BFA76A02D5B}" destId="{7D5FC585-2549-AE48-9F02-278C6855B877}" srcOrd="0" destOrd="0" presId="urn:microsoft.com/office/officeart/2005/8/layout/list1"/>
    <dgm:cxn modelId="{AA8698FF-6C04-9B4F-8093-19A96E08B4C4}" type="presOf" srcId="{8B6E2D3D-B388-5145-A6E0-49639F690B13}" destId="{C29524B5-DBAD-FE47-B581-FAA014BFD21A}" srcOrd="1" destOrd="0" presId="urn:microsoft.com/office/officeart/2005/8/layout/list1"/>
    <dgm:cxn modelId="{88F9A4B0-C208-374A-A21E-394BE5DAAB5E}" type="presParOf" srcId="{EF7E6F31-0034-5E45-8D8F-2CE1DBDD1C58}" destId="{C4E12A5A-EC64-5841-9C54-3BE75AC91552}" srcOrd="0" destOrd="0" presId="urn:microsoft.com/office/officeart/2005/8/layout/list1"/>
    <dgm:cxn modelId="{DBD81084-1923-7C49-BBDE-11370FA41A4C}" type="presParOf" srcId="{C4E12A5A-EC64-5841-9C54-3BE75AC91552}" destId="{74104D1E-1018-884A-9817-18F1E78197FD}" srcOrd="0" destOrd="0" presId="urn:microsoft.com/office/officeart/2005/8/layout/list1"/>
    <dgm:cxn modelId="{A8FD2CD5-959D-5642-B894-2861DCF75FEA}" type="presParOf" srcId="{C4E12A5A-EC64-5841-9C54-3BE75AC91552}" destId="{C29524B5-DBAD-FE47-B581-FAA014BFD21A}" srcOrd="1" destOrd="0" presId="urn:microsoft.com/office/officeart/2005/8/layout/list1"/>
    <dgm:cxn modelId="{2D8954C6-F051-BB4E-BA77-99D1E9A9CD4D}" type="presParOf" srcId="{EF7E6F31-0034-5E45-8D8F-2CE1DBDD1C58}" destId="{04F8C1EA-E83F-CA4D-BDF4-BD1D3A1DC56D}" srcOrd="1" destOrd="0" presId="urn:microsoft.com/office/officeart/2005/8/layout/list1"/>
    <dgm:cxn modelId="{371A2461-076C-774D-BBB8-5009EB0E01FD}" type="presParOf" srcId="{EF7E6F31-0034-5E45-8D8F-2CE1DBDD1C58}" destId="{11E4B488-847E-F44F-9CC7-26CCFEB7D6CF}" srcOrd="2" destOrd="0" presId="urn:microsoft.com/office/officeart/2005/8/layout/list1"/>
    <dgm:cxn modelId="{8C291AE5-0C23-EE41-AF1E-349BC7D33A36}" type="presParOf" srcId="{EF7E6F31-0034-5E45-8D8F-2CE1DBDD1C58}" destId="{5A95C4C3-B85B-C844-A840-AF16D1E8C201}" srcOrd="3" destOrd="0" presId="urn:microsoft.com/office/officeart/2005/8/layout/list1"/>
    <dgm:cxn modelId="{45CDBA7E-A8C4-6A46-ADF0-DD4507102458}" type="presParOf" srcId="{EF7E6F31-0034-5E45-8D8F-2CE1DBDD1C58}" destId="{10AF85D7-5BA5-4B45-81CC-5C1F2975BF3C}" srcOrd="4" destOrd="0" presId="urn:microsoft.com/office/officeart/2005/8/layout/list1"/>
    <dgm:cxn modelId="{77BE776C-E8FA-AB4C-998D-15860866388D}" type="presParOf" srcId="{10AF85D7-5BA5-4B45-81CC-5C1F2975BF3C}" destId="{7D5FC585-2549-AE48-9F02-278C6855B877}" srcOrd="0" destOrd="0" presId="urn:microsoft.com/office/officeart/2005/8/layout/list1"/>
    <dgm:cxn modelId="{48025AB5-EA47-2247-A902-C906A635F65E}" type="presParOf" srcId="{10AF85D7-5BA5-4B45-81CC-5C1F2975BF3C}" destId="{6A064A88-2DAB-BE4D-A18D-7ABBC934F681}" srcOrd="1" destOrd="0" presId="urn:microsoft.com/office/officeart/2005/8/layout/list1"/>
    <dgm:cxn modelId="{65F9B9B5-5B0E-9044-BA55-D155927F7C5B}" type="presParOf" srcId="{EF7E6F31-0034-5E45-8D8F-2CE1DBDD1C58}" destId="{7D9FA1F1-9037-8548-967E-76B90FCD8FED}" srcOrd="5" destOrd="0" presId="urn:microsoft.com/office/officeart/2005/8/layout/list1"/>
    <dgm:cxn modelId="{C8C58C94-A953-B144-9E6E-AF5312BF2370}" type="presParOf" srcId="{EF7E6F31-0034-5E45-8D8F-2CE1DBDD1C58}" destId="{CDC2F071-4D6E-6145-A829-145AFA6BB165}" srcOrd="6" destOrd="0" presId="urn:microsoft.com/office/officeart/2005/8/layout/list1"/>
    <dgm:cxn modelId="{B305AF78-8541-034D-90F0-501D234DABDF}" type="presParOf" srcId="{EF7E6F31-0034-5E45-8D8F-2CE1DBDD1C58}" destId="{4A9DE255-C653-5747-8E6F-8B302FE4302D}" srcOrd="7" destOrd="0" presId="urn:microsoft.com/office/officeart/2005/8/layout/list1"/>
    <dgm:cxn modelId="{434FFED8-3759-4F48-A66A-16AFDD5AC127}" type="presParOf" srcId="{EF7E6F31-0034-5E45-8D8F-2CE1DBDD1C58}" destId="{E4333190-EB56-9544-B824-3171F12CD5DA}" srcOrd="8" destOrd="0" presId="urn:microsoft.com/office/officeart/2005/8/layout/list1"/>
    <dgm:cxn modelId="{726461C0-E2EC-F34C-8AFA-B150410B4367}" type="presParOf" srcId="{E4333190-EB56-9544-B824-3171F12CD5DA}" destId="{38FF11F4-743F-DA43-8E3F-6A0B8962F131}" srcOrd="0" destOrd="0" presId="urn:microsoft.com/office/officeart/2005/8/layout/list1"/>
    <dgm:cxn modelId="{003EBE5C-1D31-2A47-BC07-E5DBFCF143A4}" type="presParOf" srcId="{E4333190-EB56-9544-B824-3171F12CD5DA}" destId="{893FD53A-C097-1840-9B66-094E2AB637B7}" srcOrd="1" destOrd="0" presId="urn:microsoft.com/office/officeart/2005/8/layout/list1"/>
    <dgm:cxn modelId="{2756A045-B7BA-474E-BA7D-7E64E2DFF67E}" type="presParOf" srcId="{EF7E6F31-0034-5E45-8D8F-2CE1DBDD1C58}" destId="{0C5A8500-2549-4548-B37B-B85894FE3B3F}" srcOrd="9" destOrd="0" presId="urn:microsoft.com/office/officeart/2005/8/layout/list1"/>
    <dgm:cxn modelId="{C55495F6-203C-1543-A313-1F697D6DCFB4}" type="presParOf" srcId="{EF7E6F31-0034-5E45-8D8F-2CE1DBDD1C58}" destId="{87DBD8A6-9FB4-6A4C-949F-3222D4A223C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A0BA36-6554-42A6-9F35-A2B190D8FF04}">
      <dsp:nvSpPr>
        <dsp:cNvPr id="0" name=""/>
        <dsp:cNvSpPr/>
      </dsp:nvSpPr>
      <dsp:spPr>
        <a:xfrm>
          <a:off x="852572" y="140351"/>
          <a:ext cx="638349" cy="6383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D03C34-F64A-4CB3-ACF1-5E6342F999D5}">
      <dsp:nvSpPr>
        <dsp:cNvPr id="0" name=""/>
        <dsp:cNvSpPr/>
      </dsp:nvSpPr>
      <dsp:spPr>
        <a:xfrm>
          <a:off x="462469" y="991530"/>
          <a:ext cx="1418554" cy="567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MEANING</a:t>
          </a:r>
          <a:endParaRPr lang="en-US" sz="2100" kern="1200"/>
        </a:p>
      </dsp:txBody>
      <dsp:txXfrm>
        <a:off x="462469" y="991530"/>
        <a:ext cx="1418554" cy="567421"/>
      </dsp:txXfrm>
    </dsp:sp>
    <dsp:sp modelId="{7A5F56C8-BFEF-4A24-89B0-DB45C215B02F}">
      <dsp:nvSpPr>
        <dsp:cNvPr id="0" name=""/>
        <dsp:cNvSpPr/>
      </dsp:nvSpPr>
      <dsp:spPr>
        <a:xfrm>
          <a:off x="2519374" y="140351"/>
          <a:ext cx="638349" cy="6383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254057-8CD6-4374-86C0-538F9540595B}">
      <dsp:nvSpPr>
        <dsp:cNvPr id="0" name=""/>
        <dsp:cNvSpPr/>
      </dsp:nvSpPr>
      <dsp:spPr>
        <a:xfrm>
          <a:off x="2129271" y="991530"/>
          <a:ext cx="1418554" cy="567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HELPS</a:t>
          </a:r>
          <a:endParaRPr lang="en-US" sz="2100" kern="1200"/>
        </a:p>
      </dsp:txBody>
      <dsp:txXfrm>
        <a:off x="2129271" y="991530"/>
        <a:ext cx="1418554" cy="567421"/>
      </dsp:txXfrm>
    </dsp:sp>
    <dsp:sp modelId="{E2645AC1-EBFD-4A55-9CA3-7871047E83AE}">
      <dsp:nvSpPr>
        <dsp:cNvPr id="0" name=""/>
        <dsp:cNvSpPr/>
      </dsp:nvSpPr>
      <dsp:spPr>
        <a:xfrm>
          <a:off x="1685973" y="1913590"/>
          <a:ext cx="638349" cy="6383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5DEFB2-519A-4B20-AEC5-913D0F094921}">
      <dsp:nvSpPr>
        <dsp:cNvPr id="0" name=""/>
        <dsp:cNvSpPr/>
      </dsp:nvSpPr>
      <dsp:spPr>
        <a:xfrm>
          <a:off x="1295870" y="2764769"/>
          <a:ext cx="1418554" cy="567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PROS AND CONS:</a:t>
          </a:r>
          <a:endParaRPr lang="en-US" sz="2100" kern="1200"/>
        </a:p>
      </dsp:txBody>
      <dsp:txXfrm>
        <a:off x="1295870" y="2764769"/>
        <a:ext cx="1418554" cy="5674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8483AC-A499-E34F-A992-57C92552B739}">
      <dsp:nvSpPr>
        <dsp:cNvPr id="0" name=""/>
        <dsp:cNvSpPr/>
      </dsp:nvSpPr>
      <dsp:spPr>
        <a:xfrm>
          <a:off x="0" y="0"/>
          <a:ext cx="5690444" cy="854075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BUSINESS MODELS :- </a:t>
          </a:r>
        </a:p>
      </dsp:txBody>
      <dsp:txXfrm>
        <a:off x="0" y="0"/>
        <a:ext cx="5690444" cy="8540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EEC647-C24F-344A-B72D-C5F148AB50EF}">
      <dsp:nvSpPr>
        <dsp:cNvPr id="0" name=""/>
        <dsp:cNvSpPr/>
      </dsp:nvSpPr>
      <dsp:spPr>
        <a:xfrm>
          <a:off x="813018" y="589911"/>
          <a:ext cx="1374354" cy="113355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Rental Subscription </a:t>
          </a:r>
        </a:p>
      </dsp:txBody>
      <dsp:txXfrm>
        <a:off x="839104" y="615997"/>
        <a:ext cx="1322182" cy="838478"/>
      </dsp:txXfrm>
    </dsp:sp>
    <dsp:sp modelId="{022C9FBE-18CC-6744-82B1-979A846FDBC5}">
      <dsp:nvSpPr>
        <dsp:cNvPr id="0" name=""/>
        <dsp:cNvSpPr/>
      </dsp:nvSpPr>
      <dsp:spPr>
        <a:xfrm>
          <a:off x="1549921" y="732576"/>
          <a:ext cx="1703734" cy="1703734"/>
        </a:xfrm>
        <a:prstGeom prst="leftCircularArrow">
          <a:avLst>
            <a:gd name="adj1" fmla="val 4251"/>
            <a:gd name="adj2" fmla="val 537026"/>
            <a:gd name="adj3" fmla="val 2312537"/>
            <a:gd name="adj4" fmla="val 9024489"/>
            <a:gd name="adj5" fmla="val 4959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B21D66-66C0-5D4D-97D3-317CCB9D9F1A}">
      <dsp:nvSpPr>
        <dsp:cNvPr id="0" name=""/>
        <dsp:cNvSpPr/>
      </dsp:nvSpPr>
      <dsp:spPr>
        <a:xfrm>
          <a:off x="1118430" y="1480561"/>
          <a:ext cx="1221648" cy="48580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1</a:t>
          </a:r>
        </a:p>
      </dsp:txBody>
      <dsp:txXfrm>
        <a:off x="1132659" y="1494790"/>
        <a:ext cx="1193190" cy="457351"/>
      </dsp:txXfrm>
    </dsp:sp>
    <dsp:sp modelId="{27876C59-86A3-F34B-8E3B-F45C162194B0}">
      <dsp:nvSpPr>
        <dsp:cNvPr id="0" name=""/>
        <dsp:cNvSpPr/>
      </dsp:nvSpPr>
      <dsp:spPr>
        <a:xfrm>
          <a:off x="2684923" y="589911"/>
          <a:ext cx="1374354" cy="113355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One-Time Rental </a:t>
          </a:r>
        </a:p>
      </dsp:txBody>
      <dsp:txXfrm>
        <a:off x="2711009" y="858901"/>
        <a:ext cx="1322182" cy="838478"/>
      </dsp:txXfrm>
    </dsp:sp>
    <dsp:sp modelId="{E819D750-BBC6-FA40-A719-5FD59E7CC9A4}">
      <dsp:nvSpPr>
        <dsp:cNvPr id="0" name=""/>
        <dsp:cNvSpPr/>
      </dsp:nvSpPr>
      <dsp:spPr>
        <a:xfrm>
          <a:off x="3410374" y="-167380"/>
          <a:ext cx="1879346" cy="1879346"/>
        </a:xfrm>
        <a:prstGeom prst="circularArrow">
          <a:avLst>
            <a:gd name="adj1" fmla="val 3853"/>
            <a:gd name="adj2" fmla="val 482178"/>
            <a:gd name="adj3" fmla="val 19342311"/>
            <a:gd name="adj4" fmla="val 12575511"/>
            <a:gd name="adj5" fmla="val 449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8782A0-11FE-1640-AC23-50C8057502BD}">
      <dsp:nvSpPr>
        <dsp:cNvPr id="0" name=""/>
        <dsp:cNvSpPr/>
      </dsp:nvSpPr>
      <dsp:spPr>
        <a:xfrm>
          <a:off x="2990335" y="347006"/>
          <a:ext cx="1221648" cy="48580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2</a:t>
          </a:r>
        </a:p>
      </dsp:txBody>
      <dsp:txXfrm>
        <a:off x="3004564" y="361235"/>
        <a:ext cx="1193190" cy="457351"/>
      </dsp:txXfrm>
    </dsp:sp>
    <dsp:sp modelId="{1D68E2A8-61BF-B041-B410-586B55B09270}">
      <dsp:nvSpPr>
        <dsp:cNvPr id="0" name=""/>
        <dsp:cNvSpPr/>
      </dsp:nvSpPr>
      <dsp:spPr>
        <a:xfrm>
          <a:off x="4556829" y="589911"/>
          <a:ext cx="1374354" cy="113355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Resale </a:t>
          </a:r>
        </a:p>
      </dsp:txBody>
      <dsp:txXfrm>
        <a:off x="4582915" y="615997"/>
        <a:ext cx="1322182" cy="838478"/>
      </dsp:txXfrm>
    </dsp:sp>
    <dsp:sp modelId="{BBD84C2F-C7A6-5143-97EA-A8DAD0ACA34A}">
      <dsp:nvSpPr>
        <dsp:cNvPr id="0" name=""/>
        <dsp:cNvSpPr/>
      </dsp:nvSpPr>
      <dsp:spPr>
        <a:xfrm>
          <a:off x="4862241" y="1480561"/>
          <a:ext cx="1221648" cy="48580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3</a:t>
          </a:r>
        </a:p>
      </dsp:txBody>
      <dsp:txXfrm>
        <a:off x="4876470" y="1494790"/>
        <a:ext cx="1193190" cy="4573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6365F5-663A-DA41-A342-818178ECE5DB}">
      <dsp:nvSpPr>
        <dsp:cNvPr id="0" name=""/>
        <dsp:cNvSpPr/>
      </dsp:nvSpPr>
      <dsp:spPr>
        <a:xfrm rot="10800000">
          <a:off x="1095850" y="3643"/>
          <a:ext cx="3764061" cy="617555"/>
        </a:xfrm>
        <a:prstGeom prst="homePlat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2325" tIns="76200" rIns="14224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AFFORDABILITY</a:t>
          </a:r>
        </a:p>
      </dsp:txBody>
      <dsp:txXfrm rot="10800000">
        <a:off x="1250239" y="3643"/>
        <a:ext cx="3609672" cy="617555"/>
      </dsp:txXfrm>
    </dsp:sp>
    <dsp:sp modelId="{31763042-0334-B942-A75E-D6DC50EAAD61}">
      <dsp:nvSpPr>
        <dsp:cNvPr id="0" name=""/>
        <dsp:cNvSpPr/>
      </dsp:nvSpPr>
      <dsp:spPr>
        <a:xfrm>
          <a:off x="793173" y="77444"/>
          <a:ext cx="591037" cy="62365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A54ADB3-07FC-7943-A01C-A310185DD53A}">
      <dsp:nvSpPr>
        <dsp:cNvPr id="0" name=""/>
        <dsp:cNvSpPr/>
      </dsp:nvSpPr>
      <dsp:spPr>
        <a:xfrm rot="10800000">
          <a:off x="1102479" y="805142"/>
          <a:ext cx="3764061" cy="617555"/>
        </a:xfrm>
        <a:prstGeom prst="homePlat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2325" tIns="76200" rIns="14224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SUSTAINABILITY</a:t>
          </a:r>
        </a:p>
      </dsp:txBody>
      <dsp:txXfrm rot="10800000">
        <a:off x="1256868" y="805142"/>
        <a:ext cx="3609672" cy="617555"/>
      </dsp:txXfrm>
    </dsp:sp>
    <dsp:sp modelId="{41A12609-122A-7A46-B51D-1D70FAE7BEA5}">
      <dsp:nvSpPr>
        <dsp:cNvPr id="0" name=""/>
        <dsp:cNvSpPr/>
      </dsp:nvSpPr>
      <dsp:spPr>
        <a:xfrm>
          <a:off x="793701" y="805142"/>
          <a:ext cx="617555" cy="61755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E3ED4D0-1B8B-6F4E-8F04-FE87833DC6CF}">
      <dsp:nvSpPr>
        <dsp:cNvPr id="0" name=""/>
        <dsp:cNvSpPr/>
      </dsp:nvSpPr>
      <dsp:spPr>
        <a:xfrm rot="10800000">
          <a:off x="1102479" y="1603594"/>
          <a:ext cx="3764061" cy="617555"/>
        </a:xfrm>
        <a:prstGeom prst="homePlat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2325" tIns="76200" rIns="14224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CONVENIENT</a:t>
          </a:r>
          <a:r>
            <a:rPr lang="en-GB" sz="3000" kern="1200" dirty="0"/>
            <a:t> </a:t>
          </a:r>
        </a:p>
      </dsp:txBody>
      <dsp:txXfrm rot="10800000">
        <a:off x="1256868" y="1603594"/>
        <a:ext cx="3609672" cy="617555"/>
      </dsp:txXfrm>
    </dsp:sp>
    <dsp:sp modelId="{B5D12189-40D0-E241-A0A7-AE59B4CC4851}">
      <dsp:nvSpPr>
        <dsp:cNvPr id="0" name=""/>
        <dsp:cNvSpPr/>
      </dsp:nvSpPr>
      <dsp:spPr>
        <a:xfrm>
          <a:off x="793701" y="1603594"/>
          <a:ext cx="617555" cy="61755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2000" r="-92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4B488-847E-F44F-9CC7-26CCFEB7D6CF}">
      <dsp:nvSpPr>
        <dsp:cNvPr id="0" name=""/>
        <dsp:cNvSpPr/>
      </dsp:nvSpPr>
      <dsp:spPr>
        <a:xfrm>
          <a:off x="0" y="295777"/>
          <a:ext cx="5403273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29524B5-DBAD-FE47-B581-FAA014BFD21A}">
      <dsp:nvSpPr>
        <dsp:cNvPr id="0" name=""/>
        <dsp:cNvSpPr/>
      </dsp:nvSpPr>
      <dsp:spPr>
        <a:xfrm>
          <a:off x="217714" y="74712"/>
          <a:ext cx="3782291" cy="56088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962" tIns="0" rIns="14296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CONSUMER BEHAVIOUR </a:t>
          </a:r>
        </a:p>
      </dsp:txBody>
      <dsp:txXfrm>
        <a:off x="245094" y="102092"/>
        <a:ext cx="3727531" cy="506120"/>
      </dsp:txXfrm>
    </dsp:sp>
    <dsp:sp modelId="{CDC2F071-4D6E-6145-A829-145AFA6BB165}">
      <dsp:nvSpPr>
        <dsp:cNvPr id="0" name=""/>
        <dsp:cNvSpPr/>
      </dsp:nvSpPr>
      <dsp:spPr>
        <a:xfrm>
          <a:off x="0" y="1157618"/>
          <a:ext cx="5403273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shade val="50000"/>
              <a:hueOff val="-95556"/>
              <a:satOff val="-5449"/>
              <a:lumOff val="29204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A064A88-2DAB-BE4D-A18D-7ABBC934F681}">
      <dsp:nvSpPr>
        <dsp:cNvPr id="0" name=""/>
        <dsp:cNvSpPr/>
      </dsp:nvSpPr>
      <dsp:spPr>
        <a:xfrm>
          <a:off x="270163" y="877177"/>
          <a:ext cx="3782291" cy="56088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95556"/>
                <a:satOff val="-5449"/>
                <a:lumOff val="2920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shade val="50000"/>
                <a:hueOff val="-95556"/>
                <a:satOff val="-5449"/>
                <a:lumOff val="2920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shade val="50000"/>
                <a:hueOff val="-95556"/>
                <a:satOff val="-5449"/>
                <a:lumOff val="2920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962" tIns="0" rIns="14296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BUSINESS MARKET INNOVATION</a:t>
          </a:r>
        </a:p>
      </dsp:txBody>
      <dsp:txXfrm>
        <a:off x="297543" y="904557"/>
        <a:ext cx="3727531" cy="506120"/>
      </dsp:txXfrm>
    </dsp:sp>
    <dsp:sp modelId="{87DBD8A6-9FB4-6A4C-949F-3222D4A223CE}">
      <dsp:nvSpPr>
        <dsp:cNvPr id="0" name=""/>
        <dsp:cNvSpPr/>
      </dsp:nvSpPr>
      <dsp:spPr>
        <a:xfrm>
          <a:off x="0" y="2019458"/>
          <a:ext cx="5403273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shade val="50000"/>
              <a:hueOff val="-95556"/>
              <a:satOff val="-5449"/>
              <a:lumOff val="29204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93FD53A-C097-1840-9B66-094E2AB637B7}">
      <dsp:nvSpPr>
        <dsp:cNvPr id="0" name=""/>
        <dsp:cNvSpPr/>
      </dsp:nvSpPr>
      <dsp:spPr>
        <a:xfrm>
          <a:off x="270163" y="1739018"/>
          <a:ext cx="3782291" cy="56088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95556"/>
                <a:satOff val="-5449"/>
                <a:lumOff val="2920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shade val="50000"/>
                <a:hueOff val="-95556"/>
                <a:satOff val="-5449"/>
                <a:lumOff val="2920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shade val="50000"/>
                <a:hueOff val="-95556"/>
                <a:satOff val="-5449"/>
                <a:lumOff val="2920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962" tIns="0" rIns="14296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ECONOMIC IMPACT </a:t>
          </a:r>
        </a:p>
      </dsp:txBody>
      <dsp:txXfrm>
        <a:off x="297543" y="1766398"/>
        <a:ext cx="3727531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svg>
</file>

<file path=ppt/media/image11.jpe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gif>
</file>

<file path=ppt/media/image19.jpg>
</file>

<file path=ppt/media/image2.jpeg>
</file>

<file path=ppt/media/image20.jpg>
</file>

<file path=ppt/media/image21.png>
</file>

<file path=ppt/media/image22.jpeg>
</file>

<file path=ppt/media/image23.jpg>
</file>

<file path=ppt/media/image24.jpg>
</file>

<file path=ppt/media/image25.jpe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98C3E-F679-804E-89FE-893EF7FC1A5A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7EB3D-F605-4441-ACBB-9313BA327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44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7EB3D-F605-4441-ACBB-9313BA327A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25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7EB3D-F605-4441-ACBB-9313BA327A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24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065E70E-9578-43A2-8309-5A75661AEBCC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72465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FAB40-7BCC-4B4C-AFF2-7A318AC2C0B9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42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B29F8-45C6-477A-A561-37EB6B1FC1CD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08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6F5E8-96BF-4120-8DF5-0A8B48D3AF84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67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4646A-F057-4BB8-AB4D-41BF5FFC2D76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34474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2399-507C-4823-85D9-BF00A3284D0B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7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1721-373C-4DAB-88F2-14CA0B4BA4B5}" type="datetime1">
              <a:rPr lang="en-US" smtClean="0"/>
              <a:t>8/1/2024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56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3ED15-FC8F-4E79-AACD-F1433F23B84B}" type="datetime1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0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D0FBC-A583-463B-B663-F7E73BD110AA}" type="datetime1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UNUSUAL BUSINESS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13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5464F2-D88C-4C25-BC80-CA80075C5033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UNUSUAL BUSINESS MODEL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7658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871BE2-4511-4AEA-B773-764C4E14F48B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1080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A55EC3-B95C-409A-9844-CD1FB799EB1B}" type="datetime1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UNUSUAL BUSINESS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E8B00FF-E3A3-6240-9ABD-8174825ECE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004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lectroraccoon.tistory.com/entry/%EB%AA%85%ED%92%88-%EB%A0%8C%ED%83%88%EB%B6%80%ED%84%B0-%ED%8C%A8%EC%85%98-%ED%81%90%EB%A0%88%EC%9D%B4%ED%8C%85%EA%B9%8C%EC%A7%80-%ED%8C%A8%EC%85%98-%EC%8A%A4%ED%83%80%ED%8A%B8%EC%97%85-5%EA%B0%9C%EC%82%AC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microsoft.com/office/2007/relationships/hdphoto" Target="../media/hdphoto1.wdp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image" Target="../media/image15.png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ixabay.com/en/mannequin-fashion-female-clothing-312526/" TargetMode="External"/><Relationship Id="rId11" Type="http://schemas.microsoft.com/office/2007/relationships/diagramDrawing" Target="../diagrams/drawing2.xml"/><Relationship Id="rId5" Type="http://schemas.openxmlformats.org/officeDocument/2006/relationships/image" Target="../media/image16.png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hyperlink" Target="https://www.rawpixel.com/search/roses%20pink" TargetMode="Externa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image" Target="../media/image18.gif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6" Type="http://schemas.openxmlformats.org/officeDocument/2006/relationships/hyperlink" Target="https://www.rawpixel.com/image/71052/free-photo-image-clothes-flags-indoors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9.jpg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hyperlink" Target="https://saranorthstorm.blogspot.com/2018/09/ropa-con-la-que-he-pecado-en-verano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1" name="Picture 20" descr="A group of people posing for a picture">
            <a:extLst>
              <a:ext uri="{FF2B5EF4-FFF2-40B4-BE49-F238E27FC236}">
                <a16:creationId xmlns:a16="http://schemas.microsoft.com/office/drawing/2014/main" id="{5739A005-C02E-C424-37F3-2D7D501856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215" r="7250"/>
          <a:stretch/>
        </p:blipFill>
        <p:spPr>
          <a:xfrm>
            <a:off x="-10392" y="83138"/>
            <a:ext cx="12188652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A32B1E-70BB-3585-43E3-B58ADCFEBBC5}"/>
              </a:ext>
            </a:extLst>
          </p:cNvPr>
          <p:cNvSpPr txBox="1"/>
          <p:nvPr/>
        </p:nvSpPr>
        <p:spPr>
          <a:xfrm>
            <a:off x="1293725" y="973376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bg2"/>
                </a:solidFill>
                <a:latin typeface="Amasis MT Pro Black" panose="020F0502020204030204" pitchFamily="18" charset="0"/>
                <a:ea typeface="+mj-ea"/>
                <a:cs typeface="+mj-cs"/>
              </a:rPr>
              <a:t>THE MOST UNUSUAL BUSINESS MODELS THAT SUCCEEDED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39FB40-BEE5-9DBA-830E-44C0065C6459}"/>
              </a:ext>
            </a:extLst>
          </p:cNvPr>
          <p:cNvSpPr txBox="1"/>
          <p:nvPr/>
        </p:nvSpPr>
        <p:spPr>
          <a:xfrm>
            <a:off x="9959486" y="4763126"/>
            <a:ext cx="2052821" cy="1648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bg2"/>
                </a:solidFill>
              </a:rPr>
              <a:t>MADE BY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bg2"/>
                </a:solidFill>
              </a:rPr>
              <a:t>-SHOHINI ROY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bg2"/>
                </a:solidFill>
              </a:rPr>
              <a:t>-VIDHI SHARMA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bg2"/>
                </a:solidFill>
              </a:rPr>
              <a:t>-MAYUR GUNJAL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bg2"/>
                </a:solidFill>
              </a:rPr>
              <a:t>-ASHWIN DHUMAL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A6D104-0BB1-4177-B159-99F03CF70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1170" y="0"/>
            <a:ext cx="1197481" cy="119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8364E2-6958-154C-0D9C-3A4224FC2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CA70-3880-4C3A-A014-DD09EB22B16E}" type="datetime1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C291-8688-BB3B-CA80-A72E7B31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85696" y="6453386"/>
            <a:ext cx="2217258" cy="404614"/>
          </a:xfrm>
        </p:spPr>
        <p:txBody>
          <a:bodyPr/>
          <a:lstStyle/>
          <a:p>
            <a:r>
              <a:rPr lang="en-US" dirty="0"/>
              <a:t>UNUSUAL BUSINESS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33738-F4FC-384F-3D0E-CF0D20752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3E0043-B078-7663-CEDF-ECD9869E7843}"/>
              </a:ext>
            </a:extLst>
          </p:cNvPr>
          <p:cNvSpPr txBox="1"/>
          <p:nvPr/>
        </p:nvSpPr>
        <p:spPr>
          <a:xfrm>
            <a:off x="1557323" y="1575695"/>
            <a:ext cx="6094268" cy="408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Challenges Faced 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Impact On The Market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Complementing Other Businesses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4" name="Picture 3" descr="A logo for a fast food restaurant&#10;&#10;Description automatically generated">
            <a:extLst>
              <a:ext uri="{FF2B5EF4-FFF2-40B4-BE49-F238E27FC236}">
                <a16:creationId xmlns:a16="http://schemas.microsoft.com/office/drawing/2014/main" id="{7F522A32-DCB8-3D81-6394-4AABA5BA68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59" y="161905"/>
            <a:ext cx="1033127" cy="1033127"/>
          </a:xfrm>
          <a:prstGeom prst="rect">
            <a:avLst/>
          </a:prstGeom>
        </p:spPr>
      </p:pic>
      <p:pic>
        <p:nvPicPr>
          <p:cNvPr id="2" name="Half Fried Video">
            <a:hlinkClick r:id="" action="ppaction://media"/>
            <a:extLst>
              <a:ext uri="{FF2B5EF4-FFF2-40B4-BE49-F238E27FC236}">
                <a16:creationId xmlns:a16="http://schemas.microsoft.com/office/drawing/2014/main" id="{C8C1D6D5-8C86-32F2-D9AA-15CC65504A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4465" y="190500"/>
            <a:ext cx="3641725" cy="6477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D45EA-98BB-9C80-F729-CE3861084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B63DC-F314-4D21-B3CF-E01D3C05890F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E70B2-D1DF-8F7A-9173-01916C4A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58637-A1B4-A191-CDD9-88A62D301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7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CDA533-1B18-84DF-E7DF-848E0E5B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26DD53-FE64-91B6-A13D-E1A11C14F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45F70-EB61-4D2E-9E9B-712AACEF82C9}" type="datetime1">
              <a:rPr lang="en-US" smtClean="0"/>
              <a:t>8/1/2024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EC5BC8-2CD8-C38A-06FE-30A257EA3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UNUSUAL BUSINESS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E4E720-F8F2-76ED-C93E-85091DFEC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22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81CACC-EDB5-98A2-DCBB-092DF464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en-US" sz="3700" b="1" u="sng"/>
              <a:t>ONLINE DOORSTEP TRANSPORT SERVICE- UBER</a:t>
            </a:r>
            <a:endParaRPr lang="en-US" sz="3700" u="sng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black car with boxes in the back&#10;&#10;Description automatically generated">
            <a:extLst>
              <a:ext uri="{FF2B5EF4-FFF2-40B4-BE49-F238E27FC236}">
                <a16:creationId xmlns:a16="http://schemas.microsoft.com/office/drawing/2014/main" id="{AFBCED28-9748-40D8-C9AB-4A3E78F72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118" y="639705"/>
            <a:ext cx="5095204" cy="2713196"/>
          </a:xfrm>
          <a:prstGeom prst="rect">
            <a:avLst/>
          </a:prstGeom>
        </p:spPr>
      </p:pic>
      <p:pic>
        <p:nvPicPr>
          <p:cNvPr id="4" name="table" descr="A blue and white box with black text&#10;&#10;Description automatically generated">
            <a:extLst>
              <a:ext uri="{FF2B5EF4-FFF2-40B4-BE49-F238E27FC236}">
                <a16:creationId xmlns:a16="http://schemas.microsoft.com/office/drawing/2014/main" id="{3EA72090-9321-7819-0E44-320467E2F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683" y="3891082"/>
            <a:ext cx="5384074" cy="1958566"/>
          </a:xfrm>
          <a:prstGeom prst="rect">
            <a:avLst/>
          </a:prstGeom>
        </p:spPr>
      </p:pic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9176978F-443E-115C-8B91-247420470B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198857"/>
              </p:ext>
            </p:extLst>
          </p:nvPr>
        </p:nvGraphicFramePr>
        <p:xfrm>
          <a:off x="640081" y="2764971"/>
          <a:ext cx="4010296" cy="3472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27D631-8F92-17E5-0E97-1139327CD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A4AA-C4DD-40E4-B615-2A36EA5C68B6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5A7E1-CC3B-155C-51BE-57770028F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87928" y="6655317"/>
            <a:ext cx="2000554" cy="404614"/>
          </a:xfrm>
        </p:spPr>
        <p:txBody>
          <a:bodyPr/>
          <a:lstStyle/>
          <a:p>
            <a:r>
              <a:rPr lang="en-US" dirty="0"/>
              <a:t>UNUSUAL BUSINESS MODEL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D665E-8296-8D04-32EE-7C17FBE56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5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10F84-71D0-BD1B-6588-30884D1D1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92" y="736289"/>
            <a:ext cx="4368337" cy="203562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HOW UBER SUCCEEDED:-</a:t>
            </a:r>
            <a:br>
              <a:rPr lang="en-US" sz="2200" b="1" dirty="0"/>
            </a:br>
            <a:r>
              <a:rPr lang="en-US" sz="2200" dirty="0"/>
              <a:t>Technology Integration</a:t>
            </a:r>
            <a:br>
              <a:rPr lang="en-US" sz="2200" dirty="0"/>
            </a:br>
            <a:r>
              <a:rPr lang="en-US" sz="2200" dirty="0"/>
              <a:t>Adaptability and Innovation</a:t>
            </a:r>
            <a:br>
              <a:rPr lang="en-US" sz="2200" dirty="0"/>
            </a:br>
            <a:r>
              <a:rPr lang="en-US" sz="2200" dirty="0"/>
              <a:t>Aggressive Expansion Strategy.</a:t>
            </a:r>
            <a:br>
              <a:rPr lang="en-US" sz="2200" dirty="0"/>
            </a:br>
            <a:br>
              <a:rPr lang="en-US" sz="2200" dirty="0"/>
            </a:br>
            <a:br>
              <a:rPr lang="en-US" sz="1800" dirty="0"/>
            </a:b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E841A-92EA-E378-CD66-2FAA62708A72}"/>
              </a:ext>
            </a:extLst>
          </p:cNvPr>
          <p:cNvSpPr txBox="1"/>
          <p:nvPr/>
        </p:nvSpPr>
        <p:spPr>
          <a:xfrm>
            <a:off x="467592" y="3469570"/>
            <a:ext cx="4663438" cy="2723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384048" defTabSz="914400">
              <a:lnSpc>
                <a:spcPct val="150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WHAT CHALLENGES DID UBER FACE:-</a:t>
            </a:r>
            <a:br>
              <a:rPr lang="en-US" sz="20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Competition</a:t>
            </a:r>
            <a:b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Safety Concerns</a:t>
            </a:r>
            <a:b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Financial Sustainability</a:t>
            </a:r>
            <a:b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Public Relations and Reputation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A person holding a phone&#10;&#10;Description automatically generated">
            <a:extLst>
              <a:ext uri="{FF2B5EF4-FFF2-40B4-BE49-F238E27FC236}">
                <a16:creationId xmlns:a16="http://schemas.microsoft.com/office/drawing/2014/main" id="{6997E139-63A3-1093-2D12-72241291F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6" y="639705"/>
            <a:ext cx="4077207" cy="2713196"/>
          </a:xfrm>
          <a:prstGeom prst="rect">
            <a:avLst/>
          </a:prstGeom>
        </p:spPr>
      </p:pic>
      <p:pic>
        <p:nvPicPr>
          <p:cNvPr id="5" name="Picture 4" descr="A cartoon car with a robot running away from it&#10;&#10;Description automatically generated">
            <a:extLst>
              <a:ext uri="{FF2B5EF4-FFF2-40B4-BE49-F238E27FC236}">
                <a16:creationId xmlns:a16="http://schemas.microsoft.com/office/drawing/2014/main" id="{C6E4E2B4-8935-D0C9-4A81-85F6DC742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991" y="3513767"/>
            <a:ext cx="4823458" cy="2713196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3D43B-8D50-584D-3023-6488A2EB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3695D-DA7B-4938-82C8-F6504CA3CDC3}" type="datetime1">
              <a:rPr lang="en-US" smtClean="0"/>
              <a:t>8/1/2024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39183F2-CB9E-4B5B-9A49-A2DEDE49D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2BBD41-23B8-F720-3FBA-C4DFB843F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01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ainbow colored smoke on a white background&#10;&#10;Description automatically generated">
            <a:extLst>
              <a:ext uri="{FF2B5EF4-FFF2-40B4-BE49-F238E27FC236}">
                <a16:creationId xmlns:a16="http://schemas.microsoft.com/office/drawing/2014/main" id="{AD6FBB5E-F2D0-8E95-D674-095729C222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 t="5290" b="10440"/>
          <a:stretch/>
        </p:blipFill>
        <p:spPr>
          <a:xfrm>
            <a:off x="20" y="36576"/>
            <a:ext cx="1219198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22D21B-BB20-6998-AB8A-8E9965F17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992258" y="383651"/>
            <a:ext cx="6934535" cy="592426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D1AEE15-4250-4E09-6C37-1EA37B8183C5}"/>
              </a:ext>
            </a:extLst>
          </p:cNvPr>
          <p:cNvSpPr txBox="1">
            <a:spLocks/>
          </p:cNvSpPr>
          <p:nvPr/>
        </p:nvSpPr>
        <p:spPr>
          <a:xfrm>
            <a:off x="108271" y="1179696"/>
            <a:ext cx="5390334" cy="330696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00B0F0"/>
                </a:solidFill>
              </a:rPr>
              <a:t>“</a:t>
            </a:r>
            <a:r>
              <a:rPr lang="en-US" dirty="0">
                <a:solidFill>
                  <a:srgbClr val="00B0F0"/>
                </a:solidFill>
                <a:latin typeface="Elephant Pro" panose="020F0502020204030204" pitchFamily="34" charset="0"/>
                <a:cs typeface="Elephant Pro" panose="020F0502020204030204" pitchFamily="34" charset="0"/>
              </a:rPr>
              <a:t>RENT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>
                <a:solidFill>
                  <a:srgbClr val="00B0F0"/>
                </a:solidFill>
                <a:latin typeface="Elephant Pro" pitchFamily="2" charset="0"/>
              </a:rPr>
              <a:t>THE </a:t>
            </a:r>
            <a:br>
              <a:rPr lang="en-US" dirty="0">
                <a:solidFill>
                  <a:srgbClr val="00B0F0"/>
                </a:solidFill>
                <a:latin typeface="Elephant Pro" pitchFamily="2" charset="0"/>
              </a:rPr>
            </a:br>
            <a:r>
              <a:rPr lang="en-US" dirty="0">
                <a:solidFill>
                  <a:srgbClr val="00B0F0"/>
                </a:solidFill>
                <a:latin typeface="Elephant Pro" pitchFamily="2" charset="0"/>
              </a:rPr>
              <a:t>RUNWAY” 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6E5A495-1D5F-0099-0121-F540D551EF07}"/>
              </a:ext>
            </a:extLst>
          </p:cNvPr>
          <p:cNvSpPr txBox="1">
            <a:spLocks/>
          </p:cNvSpPr>
          <p:nvPr/>
        </p:nvSpPr>
        <p:spPr>
          <a:xfrm>
            <a:off x="1110356" y="5008531"/>
            <a:ext cx="3386164" cy="596761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rgbClr val="00B0F0"/>
                </a:solidFill>
              </a:rPr>
              <a:t>A FASHION REVOLUTION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B1254D-36BD-6112-F411-A1010DDFE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8F3D7-C79D-4951-B449-BD562F1B555D}" type="datetime1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3C72F-06B3-8829-58D9-9638755E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8E5EA-E142-0491-12B6-6F83A452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2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hadow of a rose on a wall&#10;&#10;Description automatically generated">
            <a:extLst>
              <a:ext uri="{FF2B5EF4-FFF2-40B4-BE49-F238E27FC236}">
                <a16:creationId xmlns:a16="http://schemas.microsoft.com/office/drawing/2014/main" id="{21F52060-4B9A-2076-4B08-7C8C1EFADF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4293" b="11438"/>
          <a:stretch/>
        </p:blipFill>
        <p:spPr>
          <a:xfrm>
            <a:off x="19" y="10"/>
            <a:ext cx="12191981" cy="6857990"/>
          </a:xfrm>
          <a:prstGeom prst="rect">
            <a:avLst/>
          </a:prstGeom>
        </p:spPr>
      </p:pic>
      <p:pic>
        <p:nvPicPr>
          <p:cNvPr id="14" name="Picture 13" descr="A pink dress and white dress&#10;&#10;Description automatically generated">
            <a:extLst>
              <a:ext uri="{FF2B5EF4-FFF2-40B4-BE49-F238E27FC236}">
                <a16:creationId xmlns:a16="http://schemas.microsoft.com/office/drawing/2014/main" id="{0D30ABAA-ABDD-ED88-6AC8-A08BF82663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53945" y="1238133"/>
            <a:ext cx="4614758" cy="5131494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1279CB0-59BC-4863-66F1-A5AAEB44B3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6098775"/>
              </p:ext>
            </p:extLst>
          </p:nvPr>
        </p:nvGraphicFramePr>
        <p:xfrm>
          <a:off x="983775" y="2293367"/>
          <a:ext cx="5690444" cy="854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F48FAEC-445D-7D45-6949-9F566A86EE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8392009"/>
              </p:ext>
            </p:extLst>
          </p:nvPr>
        </p:nvGraphicFramePr>
        <p:xfrm>
          <a:off x="537023" y="3665365"/>
          <a:ext cx="6896908" cy="2313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E68D2661-179C-0031-56C5-9D416728A076}"/>
              </a:ext>
            </a:extLst>
          </p:cNvPr>
          <p:cNvGrpSpPr/>
          <p:nvPr/>
        </p:nvGrpSpPr>
        <p:grpSpPr>
          <a:xfrm>
            <a:off x="983775" y="725227"/>
            <a:ext cx="7390203" cy="854075"/>
            <a:chOff x="0" y="0"/>
            <a:chExt cx="5690444" cy="854075"/>
          </a:xfrm>
          <a:scene3d>
            <a:camera prst="orthographicFront"/>
            <a:lightRig rig="chilly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DE92C1B-CA73-AABE-24EF-D6523D794D95}"/>
                </a:ext>
              </a:extLst>
            </p:cNvPr>
            <p:cNvSpPr/>
            <p:nvPr/>
          </p:nvSpPr>
          <p:spPr>
            <a:xfrm>
              <a:off x="0" y="0"/>
              <a:ext cx="5690444" cy="854075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7B24912-11CE-69E5-15D8-ABC8AD55A7E6}"/>
                </a:ext>
              </a:extLst>
            </p:cNvPr>
            <p:cNvSpPr txBox="1"/>
            <p:nvPr/>
          </p:nvSpPr>
          <p:spPr>
            <a:xfrm>
              <a:off x="0" y="0"/>
              <a:ext cx="5690444" cy="854075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0472" tIns="220472" rIns="220472" bIns="220472" numCol="1" spcCol="1270" anchor="ctr" anchorCtr="0">
              <a:noAutofit/>
            </a:bodyPr>
            <a:lstStyle/>
            <a:p>
              <a:pPr marL="0" lvl="0" indent="0" algn="l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3100" dirty="0"/>
                <a:t>WHAT WAS THE PROBLEM ?</a:t>
              </a:r>
              <a:r>
                <a:rPr lang="en-GB" sz="3100" kern="1200" dirty="0"/>
                <a:t> 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E61E4-E7D7-5BDF-47F7-EA538F4F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6AEFA-5888-4711-80E4-10ECD257A5A7}" type="datetime1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B2B1A-FF15-5BBC-1420-A4EED21DB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F9939-69DD-97FF-EE26-FF6EA81A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335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D8CFA-AE0F-308E-18F5-24EC891E4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795"/>
            <a:ext cx="10515600" cy="314508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/>
              <a:t>IMPACT ON THE FASHION INDUSTRY -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2148-A561-7D90-B351-6A63F579E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45158"/>
            <a:ext cx="10515600" cy="333596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IMPACT ON THE CONSUMER - 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8C2948C-6A5F-9E99-963A-7929DA2FDF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8345061"/>
              </p:ext>
            </p:extLst>
          </p:nvPr>
        </p:nvGraphicFramePr>
        <p:xfrm>
          <a:off x="838200" y="4121089"/>
          <a:ext cx="5660243" cy="2221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D8FF80E-3E3C-FC8D-DACD-0DD23AD1FF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4686130"/>
              </p:ext>
            </p:extLst>
          </p:nvPr>
        </p:nvGraphicFramePr>
        <p:xfrm>
          <a:off x="5664530" y="515166"/>
          <a:ext cx="5403273" cy="2513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C9CFF01-6E88-90F1-E841-16BB923DCA3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498443" y="3824961"/>
            <a:ext cx="4351226" cy="23763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BC0E8D-D629-7413-69B4-BF53CB4ACDD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1421027" y="755964"/>
            <a:ext cx="3832624" cy="2250906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4D3E69E-67D8-3ECB-381D-7FE458D48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B1AE-FE1F-4426-AFEE-1AD01C274FAC}" type="datetime1">
              <a:rPr lang="en-US" smtClean="0"/>
              <a:t>8/1/2024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AAFEACA-E58B-D2C9-0AAD-2BBC93F10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E05665-5EDD-6C70-717D-4C55C70F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069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0E880B70-9045-4B1E-A61A-E849BE8C8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23DA3-27B2-04EC-8ED9-BAF17AFF965F}"/>
              </a:ext>
            </a:extLst>
          </p:cNvPr>
          <p:cNvSpPr txBox="1"/>
          <p:nvPr/>
        </p:nvSpPr>
        <p:spPr>
          <a:xfrm>
            <a:off x="672357" y="2991680"/>
            <a:ext cx="4010296" cy="2461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84048" defTabSz="914400">
              <a:lnSpc>
                <a:spcPct val="200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Introduction to Airbnb</a:t>
            </a:r>
          </a:p>
          <a:p>
            <a:pPr marL="342900" indent="-384048" defTabSz="914400">
              <a:lnSpc>
                <a:spcPct val="200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History of Airbnb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oup of men smiling&#10;&#10;Description automatically generated">
            <a:extLst>
              <a:ext uri="{FF2B5EF4-FFF2-40B4-BE49-F238E27FC236}">
                <a16:creationId xmlns:a16="http://schemas.microsoft.com/office/drawing/2014/main" id="{79B7B2C6-4F97-B333-28A2-304B95FFA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263" y="3963015"/>
            <a:ext cx="5366656" cy="2482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281753C-35DF-0223-346C-61384A2EF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1404" y="232922"/>
            <a:ext cx="3774263" cy="2123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irbnb introduces &quot;the Bélo&quot; | Logo Design Love">
            <a:extLst>
              <a:ext uri="{FF2B5EF4-FFF2-40B4-BE49-F238E27FC236}">
                <a16:creationId xmlns:a16="http://schemas.microsoft.com/office/drawing/2014/main" id="{3D4E43C4-7896-A68F-740B-A47278323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59882" y="579448"/>
            <a:ext cx="4540827" cy="272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BF240-1927-CF71-2875-236F0F7C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3920-A0EA-4C8A-9F57-6DCC96E22CB7}" type="datetime1">
              <a:rPr lang="en-US" smtClean="0"/>
              <a:t>8/1/2024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9EE6828-5997-5F6B-C823-0593B40A8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BCB32EA-043E-4868-92B3-BEC3F4D4B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50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4B781-68F8-2691-C6D9-EC92ECECF186}"/>
              </a:ext>
            </a:extLst>
          </p:cNvPr>
          <p:cNvSpPr txBox="1"/>
          <p:nvPr/>
        </p:nvSpPr>
        <p:spPr>
          <a:xfrm>
            <a:off x="1646711" y="543791"/>
            <a:ext cx="8898577" cy="8936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u="sng" dirty="0">
                <a:solidFill>
                  <a:schemeClr val="tx2"/>
                </a:solidFill>
                <a:latin typeface="Amasis MT Pro Black" panose="02040A04050005020304" pitchFamily="18" charset="0"/>
                <a:ea typeface="+mj-ea"/>
                <a:cs typeface="+mj-cs"/>
              </a:rPr>
              <a:t>Airbnb Business Model</a:t>
            </a:r>
            <a:endParaRPr lang="en-US" sz="3700" u="sng" dirty="0">
              <a:solidFill>
                <a:schemeClr val="tx2"/>
              </a:solidFill>
              <a:latin typeface="Amasis MT Pro Black" panose="02040A04050005020304" pitchFamily="18" charset="0"/>
              <a:ea typeface="+mj-ea"/>
              <a:cs typeface="+mj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diagram of a business model&#10;&#10;Description automatically generated">
            <a:extLst>
              <a:ext uri="{FF2B5EF4-FFF2-40B4-BE49-F238E27FC236}">
                <a16:creationId xmlns:a16="http://schemas.microsoft.com/office/drawing/2014/main" id="{D4BE8C4E-B49F-C3A3-C56F-A9340BB10349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876" y="1566739"/>
            <a:ext cx="6517065" cy="4659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2DDDA-2186-5473-F8BF-6135DC61F49D}"/>
              </a:ext>
            </a:extLst>
          </p:cNvPr>
          <p:cNvSpPr txBox="1"/>
          <p:nvPr/>
        </p:nvSpPr>
        <p:spPr>
          <a:xfrm>
            <a:off x="989459" y="2567337"/>
            <a:ext cx="3939653" cy="3480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20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Growth of Airbnb</a:t>
            </a:r>
          </a:p>
          <a:p>
            <a:pPr marL="384048" indent="-384048" defTabSz="914400">
              <a:lnSpc>
                <a:spcPct val="20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Advantages</a:t>
            </a:r>
          </a:p>
          <a:p>
            <a:pPr marL="384048" indent="-384048" defTabSz="914400">
              <a:lnSpc>
                <a:spcPct val="20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Disadvantages</a:t>
            </a:r>
          </a:p>
          <a:p>
            <a:pPr marL="384048" indent="-384048" defTabSz="914400">
              <a:lnSpc>
                <a:spcPct val="20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Unique Selling Proposition(USP)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1ACD8-7118-1E2C-F915-57398C6F6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9FEF1-3EEE-434B-BC7E-5D52414888D4}" type="datetime1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CA1FEC-A05B-0E7F-0A2B-E190C02B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60B75E-9505-1BFB-827A-5F621EBDD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43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25645C-A785-14FA-5344-D2E3CC50F4BE}"/>
              </a:ext>
            </a:extLst>
          </p:cNvPr>
          <p:cNvSpPr txBox="1"/>
          <p:nvPr/>
        </p:nvSpPr>
        <p:spPr>
          <a:xfrm>
            <a:off x="1175205" y="2385720"/>
            <a:ext cx="340562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CONCEPT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IDEA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NEED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87E3E9-BB32-EB5B-4C90-1BCB6E8F5101}"/>
              </a:ext>
            </a:extLst>
          </p:cNvPr>
          <p:cNvSpPr txBox="1"/>
          <p:nvPr/>
        </p:nvSpPr>
        <p:spPr>
          <a:xfrm>
            <a:off x="3576204" y="854425"/>
            <a:ext cx="5039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masis MT Pro Black" panose="02040A04050005020304" pitchFamily="18" charset="0"/>
              </a:rPr>
              <a:t>Cloud Kitchen</a:t>
            </a:r>
          </a:p>
        </p:txBody>
      </p:sp>
      <p:pic>
        <p:nvPicPr>
          <p:cNvPr id="5" name="Picture 4" descr="A blue cover with images of chefs and a kitchen&#10;&#10;Description automatically generated with medium confidence">
            <a:extLst>
              <a:ext uri="{FF2B5EF4-FFF2-40B4-BE49-F238E27FC236}">
                <a16:creationId xmlns:a16="http://schemas.microsoft.com/office/drawing/2014/main" id="{7F55F3EF-2FAF-CAF7-0BE5-ADB19801E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098" y="2136338"/>
            <a:ext cx="7022282" cy="395003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7E49C7-5905-4EC4-9FA7-119FEE3A3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019A-EDBA-4187-8DAE-B663065C1DBD}" type="datetime1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50AF2-612F-C9CD-E9E8-047C03D9A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UNUSUAL BUSINESS MODEL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C00AF-2288-64C9-5EA5-D24F8B23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B00FF-E3A3-6240-9ABD-8174825ECE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9114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{91E06775-3B01-C543-847D-A10D27B08B1A}tf10001072</Template>
  <TotalTime>262</TotalTime>
  <Words>212</Words>
  <Application>Microsoft Office PowerPoint</Application>
  <PresentationFormat>Widescreen</PresentationFormat>
  <Paragraphs>80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 Black</vt:lpstr>
      <vt:lpstr>Arial</vt:lpstr>
      <vt:lpstr>Calibri</vt:lpstr>
      <vt:lpstr>Elephant Pro</vt:lpstr>
      <vt:lpstr>Franklin Gothic Book</vt:lpstr>
      <vt:lpstr>Crop</vt:lpstr>
      <vt:lpstr>PowerPoint Presentation</vt:lpstr>
      <vt:lpstr>ONLINE DOORSTEP TRANSPORT SERVICE- UBER</vt:lpstr>
      <vt:lpstr>HOW UBER SUCCEEDED:- Technology Integration Adaptability and Innovation Aggressive Expansion Strategy.   </vt:lpstr>
      <vt:lpstr>PowerPoint Presentation</vt:lpstr>
      <vt:lpstr>PowerPoint Presentation</vt:lpstr>
      <vt:lpstr>IMPACT ON THE FASHION INDUSTRY - 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PROBLEM </dc:title>
  <dc:creator>Vidhi Sharma(MBA-24)</dc:creator>
  <cp:lastModifiedBy>Ashwin Dhumal(MBA-24)</cp:lastModifiedBy>
  <cp:revision>7</cp:revision>
  <dcterms:created xsi:type="dcterms:W3CDTF">2024-07-31T14:56:56Z</dcterms:created>
  <dcterms:modified xsi:type="dcterms:W3CDTF">2024-08-01T11:46:54Z</dcterms:modified>
</cp:coreProperties>
</file>

<file path=docProps/thumbnail.jpeg>
</file>